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2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61A23-0B00-4C5E-B049-E2DE29387D60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C1FF4-135C-4821-B218-10BD96E46D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26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1FF4-135C-4821-B218-10BD96E46D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090C8B-072A-4ABB-95AB-AA4F2F73AD4F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6048672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Подошли к завершению работы по реализации 1 этапа проекта благоустройство площади «Базарная» в селе Кривошеино Томской области. Подрядная организация готовится к сдаче работ</a:t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09460" y="-19757576"/>
            <a:ext cx="437033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436096" cy="4030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613875"/>
            <a:ext cx="5724128" cy="424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82</TotalTime>
  <Words>27</Words>
  <Application>Microsoft Office PowerPoint</Application>
  <PresentationFormat>Экран (4:3)</PresentationFormat>
  <Paragraphs>2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Апекс</vt:lpstr>
      <vt:lpstr>Подошли к завершению работы по реализации 1 этапа проекта благоустройство площади «Базарная» в селе Кривошеино Томской области. Подрядная организация готовится к сдаче работ 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Подрядная организация выигравшая аукцион на благоустройство территории мемориала воинам-землякам, павшим в годы Великой Отечественной войны по ул. Кирова в селе Кривошеино Кривошеинского района Томской области приступила к исполнению муниципального контракта.  В настоящее время осуществляется завоз материалов на объект. Принимается техническое решение по валке деревьев.</dc:title>
  <dc:creator>USER</dc:creator>
  <cp:lastModifiedBy>AlpUfa</cp:lastModifiedBy>
  <cp:revision>12</cp:revision>
  <dcterms:created xsi:type="dcterms:W3CDTF">2022-05-25T10:08:19Z</dcterms:created>
  <dcterms:modified xsi:type="dcterms:W3CDTF">2023-09-14T04:58:32Z</dcterms:modified>
</cp:coreProperties>
</file>