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1A23-0B00-4C5E-B049-E2DE29387D60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1FF4-135C-4821-B218-10BD96E46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18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1FF4-135C-4821-B218-10BD96E46D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На площади «Базарная» в селе Кривошеино Томской области продолжаются работы по благоустройству. Подходят к завершению работы по укладке тротуарной плитки, установке ограждения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460" y="-19757576"/>
            <a:ext cx="43703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1610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376264"/>
            <a:ext cx="4695880" cy="348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080" y="260648"/>
            <a:ext cx="4918920" cy="364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27</Words>
  <Application>Microsoft Office PowerPoint</Application>
  <PresentationFormat>Экран (4:3)</PresentationFormat>
  <Paragraphs>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На площади «Базарная» в селе Кривошеино Томской области продолжаются работы по благоустройству. Подходят к завершению работы по укладке тротуарной плитки, установке ограждения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AlpUfa</cp:lastModifiedBy>
  <cp:revision>11</cp:revision>
  <dcterms:created xsi:type="dcterms:W3CDTF">2022-05-25T10:08:19Z</dcterms:created>
  <dcterms:modified xsi:type="dcterms:W3CDTF">2023-09-04T04:36:17Z</dcterms:modified>
</cp:coreProperties>
</file>