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57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1A23-0B00-4C5E-B049-E2DE29387D6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1FF4-135C-4821-B218-10BD96E46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1FF4-135C-4821-B218-10BD96E46D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090C8B-072A-4ABB-95AB-AA4F2F73AD4F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04867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Подрядная организация осуществляющая работы по благоустройству территории площади «Базарная» в селе Кривошеино Томской области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приступила к работам по устройству тротуарной плитки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9460" y="-19757576"/>
            <a:ext cx="43703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967" y="2149475"/>
            <a:ext cx="627803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24407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24</Words>
  <Application>Microsoft Office PowerPoint</Application>
  <PresentationFormat>Экран (4:3)</PresentationFormat>
  <Paragraphs>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Подрядная организация осуществляющая работы по благоустройству территории площади «Базарная» в селе Кривошеино Томской области приступила к работам по устройству тротуарной плитки </vt:lpstr>
      <vt:lpstr>Слайд 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Подрядная организация выигравшая аукцион на благоустройство территории мемориала воинам-землякам, павшим в годы Великой Отечественной войны по ул. Кирова в селе Кривошеино Кривошеинского района Томской области приступила к исполнению муниципального контракта.  В настоящее время осуществляется завоз материалов на объект. Принимается техническое решение по валке деревьев.</dc:title>
  <dc:creator>USER</dc:creator>
  <cp:lastModifiedBy>USER</cp:lastModifiedBy>
  <cp:revision>10</cp:revision>
  <dcterms:created xsi:type="dcterms:W3CDTF">2022-05-25T10:08:19Z</dcterms:created>
  <dcterms:modified xsi:type="dcterms:W3CDTF">2023-08-24T04:09:45Z</dcterms:modified>
</cp:coreProperties>
</file>