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2646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площади «Базарная» в селе Кривошеино Томской области продолжаются работы по устройству бортовых камней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2273"/>
            <a:ext cx="2843808" cy="38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1"/>
            <a:ext cx="28296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856992" cy="385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                                 На площади «Базарная» в селе Кривошеино Томской области продолжаются работы по устройству бортовых камней        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USER</cp:lastModifiedBy>
  <cp:revision>10</cp:revision>
  <dcterms:created xsi:type="dcterms:W3CDTF">2022-05-25T10:08:19Z</dcterms:created>
  <dcterms:modified xsi:type="dcterms:W3CDTF">2023-07-27T07:07:37Z</dcterms:modified>
</cp:coreProperties>
</file>