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1A23-0B00-4C5E-B049-E2DE29387D6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1FF4-135C-4821-B218-10BD96E4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площади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«Базарная» в селе Кривошеино Томской области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продолжаются работы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устройству бортовых камней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688632" cy="421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16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На площади «Базарная» в селе Кривошеино Томской области продолжаются работы по устройству бортовых камней          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USER</cp:lastModifiedBy>
  <cp:revision>9</cp:revision>
  <dcterms:created xsi:type="dcterms:W3CDTF">2022-05-25T10:08:19Z</dcterms:created>
  <dcterms:modified xsi:type="dcterms:W3CDTF">2023-07-17T05:15:58Z</dcterms:modified>
</cp:coreProperties>
</file>