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72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61A23-0B00-4C5E-B049-E2DE29387D60}" type="datetimeFigureOut">
              <a:rPr lang="ru-RU" smtClean="0"/>
              <a:t>05.07.2023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C1FF4-135C-4821-B218-10BD96E46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31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C1FF4-135C-4821-B218-10BD96E46D68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90C8B-072A-4ABB-95AB-AA4F2F73AD4F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090C8B-072A-4ABB-95AB-AA4F2F73AD4F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BEDB5C-D38A-46A6-B32B-2D90B1CB9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04867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Подрядная организация осуществляющая работы по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благоустройству территории площади «Базарная» в селе Кривошеино Томской области продолжает работы по укладке бордюрного камня, параллельно на объект завозятся строительные материалы и ведутся земляные работы по устройству оснований для пешеходных дорожек 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09460" y="-19757576"/>
            <a:ext cx="43703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4805097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16632"/>
            <a:ext cx="4968552" cy="368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4139161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</TotalTime>
  <Words>40</Words>
  <Application>Microsoft Office PowerPoint</Application>
  <PresentationFormat>Экран (4:3)</PresentationFormat>
  <Paragraphs>2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Апекс</vt:lpstr>
      <vt:lpstr>Подрядная организация осуществляющая работы по благоустройству территории площади «Базарная» в селе Кривошеино Томской области продолжает работы по укладке бордюрного камня, параллельно на объект завозятся строительные материалы и ведутся земляные работы по устройству оснований для пешеходных дорожек    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Подрядная организация выигравшая аукцион на благоустройство территории мемориала воинам-землякам, павшим в годы Великой Отечественной войны по ул. Кирова в селе Кривошеино Кривошеинского района Томской области приступила к исполнению муниципального контракта.  В настоящее время осуществляется завоз материалов на объект. Принимается техническое решение по валке деревьев.</dc:title>
  <dc:creator>USER</dc:creator>
  <cp:lastModifiedBy>AlpUfa</cp:lastModifiedBy>
  <cp:revision>8</cp:revision>
  <dcterms:created xsi:type="dcterms:W3CDTF">2022-05-25T10:08:19Z</dcterms:created>
  <dcterms:modified xsi:type="dcterms:W3CDTF">2023-07-05T10:28:55Z</dcterms:modified>
</cp:coreProperties>
</file>