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090C8B-072A-4ABB-95AB-AA4F2F73AD4F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048672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Подрядная организация осуществляющая работы по благоустройству территории площади «Базарная» в селе Кривошеино Томской области приступила к укладке бордюрного камня по периметру площадки по благоустройству</a:t>
            </a:r>
            <a:br>
              <a:rPr lang="ru-RU" sz="3400" dirty="0" smtClean="0"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400" dirty="0" smtClean="0">
                <a:latin typeface="Arial" pitchFamily="34" charset="0"/>
                <a:cs typeface="Arial" pitchFamily="34" charset="0"/>
              </a:rPr>
            </a:b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9460" y="-19757576"/>
            <a:ext cx="43703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618079"/>
            <a:ext cx="5436096" cy="456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26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Подрядная организация осуществляющая работы по благоустройству территории площади «Базарная» в селе Кривошеино Томской области приступила к укладке бордюрного камня по периметру площадки по благоустройству  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Подрядная организация выигравшая аукцион на благоустройство территории мемориала воинам-землякам, павшим в годы Великой Отечественной войны по ул. Кирова в селе Кривошеино Кривошеинского района Томской области приступила к исполнению муниципального контракта.  В настоящее время осуществляется завоз материалов на объект. Принимается техническое решение по валке деревьев.</dc:title>
  <dc:creator>USER</dc:creator>
  <cp:lastModifiedBy>AlpUfa</cp:lastModifiedBy>
  <cp:revision>6</cp:revision>
  <dcterms:created xsi:type="dcterms:W3CDTF">2022-05-25T10:08:19Z</dcterms:created>
  <dcterms:modified xsi:type="dcterms:W3CDTF">2023-06-26T10:34:00Z</dcterms:modified>
</cp:coreProperties>
</file>