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090C8B-072A-4ABB-95AB-AA4F2F73AD4F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048672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Подрядная организация осуществляющая работы по благоустройству территории площади «Базарная» в селе Кривошеино Томской области завершила работы по разбивке территории благоустройства в соответствии с проектом и приступила в завозу строительных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материАлов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на объект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9460" y="-19757576"/>
            <a:ext cx="43703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848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171" y="0"/>
            <a:ext cx="50848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34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Подрядная организация осуществляющая работы по благоустройству территории площади «Базарная» в селе Кривошеино Томской области завершила работы по разбивке территории благоустройства в соответствии с проектом и приступила в завозу строительных материАлов на объект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Подрядная организация выигравшая аукцион на благоустройство территории мемориала воинам-землякам, павшим в годы Великой Отечественной войны по ул. Кирова в селе Кривошеино Кривошеинского района Томской области приступила к исполнению муниципального контракта.  В настоящее время осуществляется завоз материалов на объект. Принимается техническое решение по валке деревьев.</dc:title>
  <dc:creator>USER</dc:creator>
  <cp:lastModifiedBy>AlpUfa</cp:lastModifiedBy>
  <cp:revision>6</cp:revision>
  <dcterms:created xsi:type="dcterms:W3CDTF">2022-05-25T10:08:19Z</dcterms:created>
  <dcterms:modified xsi:type="dcterms:W3CDTF">2023-06-19T06:24:10Z</dcterms:modified>
</cp:coreProperties>
</file>