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183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090C8B-072A-4ABB-95AB-AA4F2F73AD4F}" type="datetimeFigureOut">
              <a:rPr lang="ru-RU" smtClean="0"/>
              <a:pPr/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048672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Arial" pitchFamily="34" charset="0"/>
                <a:cs typeface="Arial" pitchFamily="34" charset="0"/>
              </a:rPr>
              <a:t>благоустройство территории площади «Базарная» в селе Кривошеино Томской области продолжается. Завершены земляные работы по снятию верхнего плодородного слоя. Весь снятый грунт с территории благоустройства вывезен. Деревья попадающие в зону благоустройства убраны</a:t>
            </a:r>
            <a:endParaRPr lang="ru-RU" sz="3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825771" cy="357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572000" cy="338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\\sp-delo\ОБМЕН\Гайдученко\Фото 30.05.2023\IMG_20230530_0949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824536" cy="3577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</TotalTime>
  <Words>36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благоустройство территории площади «Базарная» в селе Кривошеино Томской области продолжается. Завершены земляные работы по снятию верхнего плодородного слоя. Весь снятый грунт с территории благоустройства вывезен. Деревья попадающие в зону благоустройства убраны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Подрядная организация выигравшая аукцион на благоустройство территории мемориала воинам-землякам, павшим в годы Великой Отечественной войны по ул. Кирова в селе Кривошеино Кривошеинского района Томской области приступила к исполнению муниципального контракта.  В настоящее время осуществляется завоз материалов на объект. Принимается техническое решение по валке деревьев.</dc:title>
  <dc:creator>USER</dc:creator>
  <cp:lastModifiedBy>AlpUfa</cp:lastModifiedBy>
  <cp:revision>6</cp:revision>
  <dcterms:created xsi:type="dcterms:W3CDTF">2022-05-25T10:08:19Z</dcterms:created>
  <dcterms:modified xsi:type="dcterms:W3CDTF">2023-05-30T06:17:51Z</dcterms:modified>
</cp:coreProperties>
</file>