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F334250-68FD-49B2-9C3A-D06F7131EFB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7C0425-0C6A-4283-A2D1-3261F02481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34250-68FD-49B2-9C3A-D06F7131EFB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7C0425-0C6A-4283-A2D1-3261F0248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34250-68FD-49B2-9C3A-D06F7131EFB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7C0425-0C6A-4283-A2D1-3261F0248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34250-68FD-49B2-9C3A-D06F7131EFB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7C0425-0C6A-4283-A2D1-3261F0248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F334250-68FD-49B2-9C3A-D06F7131EFB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7C0425-0C6A-4283-A2D1-3261F02481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34250-68FD-49B2-9C3A-D06F7131EFB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57C0425-0C6A-4283-A2D1-3261F02481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34250-68FD-49B2-9C3A-D06F7131EFB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57C0425-0C6A-4283-A2D1-3261F0248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34250-68FD-49B2-9C3A-D06F7131EFB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7C0425-0C6A-4283-A2D1-3261F024819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34250-68FD-49B2-9C3A-D06F7131EFB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7C0425-0C6A-4283-A2D1-3261F0248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F334250-68FD-49B2-9C3A-D06F7131EFB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7C0425-0C6A-4283-A2D1-3261F02481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F334250-68FD-49B2-9C3A-D06F7131EFB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7C0425-0C6A-4283-A2D1-3261F02481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F334250-68FD-49B2-9C3A-D06F7131EFB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57C0425-0C6A-4283-A2D1-3261F024819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1431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Завершены работы по кирпичной кладке стел на мемориале в с. Кривошеино, в рамках реализации мероприятий по программе Комфортная городская среда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928934"/>
            <a:ext cx="4729879" cy="350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472110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</TotalTime>
  <Words>22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Литейная</vt:lpstr>
      <vt:lpstr>Завершены работы по кирпичной кладке стел на мемориале в с. Кривошеино, в рамках реализации мероприятий по программе Комфортная городская среда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Завершены работы по кирпичной кладке стел на мемориале в с. Кривошеино, в рамках реализации мероприятий по программе Комфортная городская среда</dc:title>
  <dc:creator>USER</dc:creator>
  <cp:lastModifiedBy>USER</cp:lastModifiedBy>
  <cp:revision>2</cp:revision>
  <dcterms:created xsi:type="dcterms:W3CDTF">2022-08-10T06:26:01Z</dcterms:created>
  <dcterms:modified xsi:type="dcterms:W3CDTF">2022-08-10T06:38:10Z</dcterms:modified>
</cp:coreProperties>
</file>