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8FC8-032E-4DAC-8872-77AB93557999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3ADE3D-6DC9-4D3D-A1DE-F38C2370BD5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8FC8-032E-4DAC-8872-77AB93557999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DE3D-6DC9-4D3D-A1DE-F38C2370B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8FC8-032E-4DAC-8872-77AB93557999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DE3D-6DC9-4D3D-A1DE-F38C2370B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8BD8FC8-032E-4DAC-8872-77AB93557999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A3ADE3D-6DC9-4D3D-A1DE-F38C2370BD5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8FC8-032E-4DAC-8872-77AB93557999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DE3D-6DC9-4D3D-A1DE-F38C2370BD5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8FC8-032E-4DAC-8872-77AB93557999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DE3D-6DC9-4D3D-A1DE-F38C2370BD5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DE3D-6DC9-4D3D-A1DE-F38C2370BD5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8FC8-032E-4DAC-8872-77AB93557999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8FC8-032E-4DAC-8872-77AB93557999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DE3D-6DC9-4D3D-A1DE-F38C2370BD5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8FC8-032E-4DAC-8872-77AB93557999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ADE3D-6DC9-4D3D-A1DE-F38C2370BD5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8BD8FC8-032E-4DAC-8872-77AB93557999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A3ADE3D-6DC9-4D3D-A1DE-F38C2370BD5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8FC8-032E-4DAC-8872-77AB93557999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3ADE3D-6DC9-4D3D-A1DE-F38C2370BD5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8BD8FC8-032E-4DAC-8872-77AB93557999}" type="datetimeFigureOut">
              <a:rPr lang="ru-RU" smtClean="0"/>
              <a:t>02.08.2022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A3ADE3D-6DC9-4D3D-A1DE-F38C2370BD5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600399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Завершена часть работ в рамках реализации национального проекта «Жилье и городская среда»</a:t>
            </a:r>
            <a:br>
              <a:rPr lang="ru-RU" sz="3600" dirty="0" smtClean="0"/>
            </a:br>
            <a:r>
              <a:rPr lang="ru-RU" sz="3600" dirty="0" smtClean="0"/>
              <a:t>Отремонтирована система освещения и видеонаблюдения </a:t>
            </a:r>
            <a:br>
              <a:rPr lang="ru-RU" sz="3600" dirty="0" smtClean="0"/>
            </a:br>
            <a:r>
              <a:rPr lang="ru-RU" sz="3600" dirty="0" smtClean="0"/>
              <a:t>Восстановлена скульптура солдата</a:t>
            </a:r>
            <a:endParaRPr lang="ru-RU" sz="3600" dirty="0"/>
          </a:p>
        </p:txBody>
      </p:sp>
      <p:pic>
        <p:nvPicPr>
          <p:cNvPr id="1026" name="Picture 2" descr="\\Sp-delo\обмен\Гайдученко\фото 02.08\IMG_20220801_1334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02730"/>
            <a:ext cx="4067944" cy="3016156"/>
          </a:xfrm>
          <a:prstGeom prst="rect">
            <a:avLst/>
          </a:prstGeom>
          <a:noFill/>
        </p:spPr>
      </p:pic>
      <p:pic>
        <p:nvPicPr>
          <p:cNvPr id="1027" name="Picture 3" descr="\\Sp-delo\обмен\Гайдученко\фото 02.08\IMG_20220801_1335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817473"/>
            <a:ext cx="2254383" cy="3040527"/>
          </a:xfrm>
          <a:prstGeom prst="rect">
            <a:avLst/>
          </a:prstGeom>
          <a:noFill/>
        </p:spPr>
      </p:pic>
      <p:pic>
        <p:nvPicPr>
          <p:cNvPr id="1028" name="Picture 4" descr="\\Sp-delo\обмен\Гайдученко\фото 02.08\IMG_20220801_13333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789040"/>
            <a:ext cx="2275465" cy="30689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</TotalTime>
  <Words>14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Бумажная</vt:lpstr>
      <vt:lpstr>Завершена часть работ в рамках реализации национального проекта «Жилье и городская среда» Отремонтирована система освещения и видеонаблюдения  Восстановлена скульптура солдата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Завершена часть работ в рамках реализации национального проекта «Жилье и городская среда» Отремонтирована система освещения и видеонаблюдения  Восстановлена скульптура солдата</dc:title>
  <dc:creator>USER</dc:creator>
  <cp:lastModifiedBy>USER</cp:lastModifiedBy>
  <cp:revision>1</cp:revision>
  <dcterms:created xsi:type="dcterms:W3CDTF">2022-08-02T04:46:55Z</dcterms:created>
  <dcterms:modified xsi:type="dcterms:W3CDTF">2022-08-02T04:55:45Z</dcterms:modified>
</cp:coreProperties>
</file>