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C47999-38B2-4527-A847-062B20B779E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2B29CDA-8A4F-46F6-AA90-017482124A4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После окончания дождливой недели подрядная организация приступила к  устранению замечаний на мемориале выявленных в ходе совместной проверки Администрации Кривошеинского сельского поселения и представителя организации осуществляющей строительный контроль</a:t>
            </a:r>
            <a:endParaRPr lang="ru-RU" sz="2800" dirty="0"/>
          </a:p>
        </p:txBody>
      </p:sp>
      <p:pic>
        <p:nvPicPr>
          <p:cNvPr id="1026" name="Picture 2" descr="\\Sp-delo\обмен\Гайдученко\24.08.2022\IMG_20220824_1423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12131"/>
            <a:ext cx="3275856" cy="3245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</TotalTime>
  <Words>27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После окончания дождливой недели подрядная организация приступила к  устранению замечаний на мемориале выявленных в ходе совместной проверки Администрации Кривошеинского сельского поселения и представителя организации осуществляющей строительный контроль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 окончания дождливой недели подрядная организация приступила к устранению замечаний на мемориале выявленных в ходе совместной проверки Администрации Кривошеинского сельского поселения и представителя организации осуществляющей строительный контроль</dc:title>
  <dc:creator>USER</dc:creator>
  <cp:lastModifiedBy>USER</cp:lastModifiedBy>
  <cp:revision>2</cp:revision>
  <dcterms:created xsi:type="dcterms:W3CDTF">2022-08-24T07:56:33Z</dcterms:created>
  <dcterms:modified xsi:type="dcterms:W3CDTF">2022-08-24T08:09:22Z</dcterms:modified>
</cp:coreProperties>
</file>