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38B6D2-5D76-4A91-A0AC-A4B12B16F70D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EB9145-8597-4178-AD93-C9629847AEC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5760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Подходят к завершению работы по реализации мероприятий в рамках программы «Комфортная городская среда» Высажены саженцы ели и пихты, установлен пандус, смонтированы прожектора  на мемориале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p-delo\обмен\Гайдученко\15.08.2022\IMG_20220812_091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89886" cy="4572000"/>
          </a:xfrm>
          <a:prstGeom prst="rect">
            <a:avLst/>
          </a:prstGeom>
          <a:noFill/>
        </p:spPr>
      </p:pic>
      <p:pic>
        <p:nvPicPr>
          <p:cNvPr id="1027" name="Picture 3" descr="\\Sp-delo\обмен\Гайдученко\15.08.2022\IMG_20220812_091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836712"/>
            <a:ext cx="3478519" cy="4691541"/>
          </a:xfrm>
          <a:prstGeom prst="rect">
            <a:avLst/>
          </a:prstGeom>
          <a:noFill/>
        </p:spPr>
      </p:pic>
      <p:pic>
        <p:nvPicPr>
          <p:cNvPr id="1028" name="Picture 4" descr="\\Sp-delo\обмен\Гайдученко\15.08.2022\IMG_20220812_091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882" y="3396106"/>
            <a:ext cx="4669118" cy="3461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</TotalTime>
  <Words>28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Бумажная</vt:lpstr>
      <vt:lpstr>Подходят к завершению работы по реализации мероприятий в рамках программы «Комфортная городская среда» Высажены саженцы ели и пихты, установлен пандус, смонтированы прожектора  на мемориале </vt:lpstr>
      <vt:lpstr>Слайд 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Подходят к завершению работы по реализации мероприятий в рамках программы «Комфортная городская среда» Высажены саженцы ели и пихты, установлен пандус, смонтированы прожектора  на мемориале</dc:title>
  <dc:creator>USER</dc:creator>
  <cp:lastModifiedBy>USER</cp:lastModifiedBy>
  <cp:revision>2</cp:revision>
  <dcterms:created xsi:type="dcterms:W3CDTF">2022-08-15T08:53:17Z</dcterms:created>
  <dcterms:modified xsi:type="dcterms:W3CDTF">2022-08-15T09:04:48Z</dcterms:modified>
</cp:coreProperties>
</file>