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9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AE6E6B4-35E3-48E9-83B5-8C059D77F08B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2ACA053-ED00-459B-B39F-C3ED8FCA7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E6B4-35E3-48E9-83B5-8C059D77F08B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A053-ED00-459B-B39F-C3ED8FCA7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E6B4-35E3-48E9-83B5-8C059D77F08B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A053-ED00-459B-B39F-C3ED8FCA7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E6B4-35E3-48E9-83B5-8C059D77F08B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A053-ED00-459B-B39F-C3ED8FCA7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E6B4-35E3-48E9-83B5-8C059D77F08B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A053-ED00-459B-B39F-C3ED8FCA7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E6B4-35E3-48E9-83B5-8C059D77F08B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A053-ED00-459B-B39F-C3ED8FCA7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E6E6B4-35E3-48E9-83B5-8C059D77F08B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CA053-ED00-459B-B39F-C3ED8FCA7F68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AE6E6B4-35E3-48E9-83B5-8C059D77F08B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2ACA053-ED00-459B-B39F-C3ED8FCA7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E6B4-35E3-48E9-83B5-8C059D77F08B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A053-ED00-459B-B39F-C3ED8FCA7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E6B4-35E3-48E9-83B5-8C059D77F08B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A053-ED00-459B-B39F-C3ED8FCA7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E6B4-35E3-48E9-83B5-8C059D77F08B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CA053-ED00-459B-B39F-C3ED8FCA7F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AE6E6B4-35E3-48E9-83B5-8C059D77F08B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2ACA053-ED00-459B-B39F-C3ED8FCA7F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1431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Завершены работы по замене кабеля освещения мемориала. Проведены работы по снятию краски с существующих стел.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876"/>
            <a:ext cx="4432055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37071"/>
            <a:ext cx="2643206" cy="332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7" y="3429000"/>
            <a:ext cx="2383513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</TotalTime>
  <Words>17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Городская</vt:lpstr>
      <vt:lpstr>Завершены работы по замене кабеля освещения мемориала. Проведены работы по снятию краски с существующих стел.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Завершены работы по замене кабеля освещения мемориала. Проведены работы по снятию краски с существующих стел.</dc:title>
  <dc:creator>USER</dc:creator>
  <cp:lastModifiedBy>USER</cp:lastModifiedBy>
  <cp:revision>1</cp:revision>
  <dcterms:created xsi:type="dcterms:W3CDTF">2022-07-08T01:59:19Z</dcterms:created>
  <dcterms:modified xsi:type="dcterms:W3CDTF">2022-07-08T02:08:20Z</dcterms:modified>
</cp:coreProperties>
</file>