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64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B2B6267-EB09-4925-BA08-A26B884847B4}" type="datetimeFigureOut">
              <a:rPr lang="ru-RU" smtClean="0"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F68CCC4-2677-4743-80B6-C0F779868C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2145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Вторая подрядная организация приступила к исполнению контракта по ремонту системы освещения и видеонаблюдения на мемориале в рамках реализации проекта комфортная городская среда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64797"/>
            <a:ext cx="3109029" cy="419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618612"/>
            <a:ext cx="3143272" cy="423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9" y="2643182"/>
            <a:ext cx="3072088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</TotalTime>
  <Words>22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Городская</vt:lpstr>
      <vt:lpstr>Вторая подрядная организация приступила к исполнению контракта по ремонту системы освещения и видеонаблюдения на мемориале в рамках реализации проекта комфортная городская среда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Вторая подрядная организация приступила к исполнению контракта по ремонту системы освещения и видеонаблюдения на мемориале</dc:title>
  <dc:creator>USER</dc:creator>
  <cp:lastModifiedBy>USER</cp:lastModifiedBy>
  <cp:revision>2</cp:revision>
  <dcterms:created xsi:type="dcterms:W3CDTF">2022-07-01T03:32:08Z</dcterms:created>
  <dcterms:modified xsi:type="dcterms:W3CDTF">2022-07-01T03:45:18Z</dcterms:modified>
</cp:coreProperties>
</file>