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8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C3B50E4-3976-46A0-AE5E-F1C3AF082200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270CB2A-8282-4A51-8911-16D56038268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B50E4-3976-46A0-AE5E-F1C3AF082200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0CB2A-8282-4A51-8911-16D5603826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B50E4-3976-46A0-AE5E-F1C3AF082200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0CB2A-8282-4A51-8911-16D5603826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B50E4-3976-46A0-AE5E-F1C3AF082200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0CB2A-8282-4A51-8911-16D5603826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C3B50E4-3976-46A0-AE5E-F1C3AF082200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270CB2A-8282-4A51-8911-16D56038268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B50E4-3976-46A0-AE5E-F1C3AF082200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270CB2A-8282-4A51-8911-16D56038268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B50E4-3976-46A0-AE5E-F1C3AF082200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270CB2A-8282-4A51-8911-16D5603826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B50E4-3976-46A0-AE5E-F1C3AF082200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0CB2A-8282-4A51-8911-16D56038268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B50E4-3976-46A0-AE5E-F1C3AF082200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0CB2A-8282-4A51-8911-16D5603826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C3B50E4-3976-46A0-AE5E-F1C3AF082200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270CB2A-8282-4A51-8911-16D56038268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C3B50E4-3976-46A0-AE5E-F1C3AF082200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270CB2A-8282-4A51-8911-16D56038268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C3B50E4-3976-46A0-AE5E-F1C3AF082200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270CB2A-8282-4A51-8911-16D560382684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214337"/>
            <a:ext cx="7772400" cy="292895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Третий подрядчик приступил к выполнению контракта на мемориале. В рамках контракта будут проведены работы по восстановлению скульптуры солдата</a:t>
            </a:r>
            <a:endParaRPr lang="ru-R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2794014"/>
            <a:ext cx="2285992" cy="4063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8992" y="2794014"/>
            <a:ext cx="2285992" cy="4063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5074" y="2786058"/>
            <a:ext cx="2290468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</TotalTime>
  <Words>19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Литейная</vt:lpstr>
      <vt:lpstr>Третий подрядчик приступил к выполнению контракта на мемориале. В рамках контракта будут проведены работы по восстановлению скульптуры солдата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Третий подрядчик приступил к выполнению контракта на мемориале. В рамках контракта будут проведены работы по восстановлению скульптуры ссолдата</dc:title>
  <dc:creator>USER</dc:creator>
  <cp:lastModifiedBy>User Windows</cp:lastModifiedBy>
  <cp:revision>2</cp:revision>
  <dcterms:created xsi:type="dcterms:W3CDTF">2022-07-27T02:31:08Z</dcterms:created>
  <dcterms:modified xsi:type="dcterms:W3CDTF">2022-07-27T07:17:42Z</dcterms:modified>
</cp:coreProperties>
</file>