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7377-734D-4DA8-92F1-54759FC8430C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764A-FA5F-4CAF-8257-4BDC72B63C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Завершены работы по кладке стел. Продолжаются по кирпичной кладке памятника.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Sp-delo\обмен\Гайдученко\20.06\IMG_20220620_083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669118" cy="3461894"/>
          </a:xfrm>
          <a:prstGeom prst="rect">
            <a:avLst/>
          </a:prstGeom>
          <a:noFill/>
        </p:spPr>
      </p:pic>
      <p:pic>
        <p:nvPicPr>
          <p:cNvPr id="1027" name="Picture 3" descr="\\Sp-delo\обмен\Гайдученко\20.06\IMG_20220620_083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5004048" cy="345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Завершены работы по кладке стел. Продолжаются по кирпичной кладке памятника.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Завершены работы по кладке стел. Продолжаются работы по кирпичной кладке памятника.</dc:title>
  <dc:creator>USER</dc:creator>
  <cp:lastModifiedBy>USER</cp:lastModifiedBy>
  <cp:revision>2</cp:revision>
  <dcterms:created xsi:type="dcterms:W3CDTF">2022-06-20T02:09:23Z</dcterms:created>
  <dcterms:modified xsi:type="dcterms:W3CDTF">2022-06-20T02:22:05Z</dcterms:modified>
</cp:coreProperties>
</file>