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6227-1C3B-456B-B26E-4383B0C196B5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4AF66-1EB9-4A97-BB3A-511B09B585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6166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проекта по благоустройству мемориала в с. Кривошеино продолжается. Подрядной организацией восстановлено ограждение, которое было демонтировано на время работ по спилу деревьев. Подготовлены площадки для укладки кирпичных стелл, смонтированы светодиодные прожекторы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p-delo\обмен\Гайдученко\Фото 15.06.2022\IMG_20220615_134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40" y="260349"/>
            <a:ext cx="4695692" cy="3481597"/>
          </a:xfrm>
          <a:prstGeom prst="rect">
            <a:avLst/>
          </a:prstGeom>
          <a:noFill/>
        </p:spPr>
      </p:pic>
      <p:pic>
        <p:nvPicPr>
          <p:cNvPr id="1027" name="Picture 3" descr="\\Sp-delo\обмен\Гайдученко\Фото 15.06.2022\IMG_20220615_134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851920" cy="2664296"/>
          </a:xfrm>
          <a:prstGeom prst="rect">
            <a:avLst/>
          </a:prstGeom>
          <a:noFill/>
        </p:spPr>
      </p:pic>
      <p:pic>
        <p:nvPicPr>
          <p:cNvPr id="1028" name="Picture 4" descr="\\Sp-delo\обмен\Гайдученко\Фото 15.06.2022\IMG_20220615_134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4680520" cy="3749926"/>
          </a:xfrm>
          <a:prstGeom prst="rect">
            <a:avLst/>
          </a:prstGeom>
          <a:noFill/>
        </p:spPr>
      </p:pic>
      <p:pic>
        <p:nvPicPr>
          <p:cNvPr id="1029" name="Picture 5" descr="\\Sp-delo\обмен\Гайдученко\Фото 15.06.2022\IMG_20220615_134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852936"/>
            <a:ext cx="3888432" cy="381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36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Реализация проекта по благоустройству мемориала в с. Кривошеино продолжается. Подрядной организацией восстановлено ограждение, которое было демонтировано на время работ по спилу деревьев. Подготовлены площадки для укладки кирпичных стелл, смонтированы светодиодные прожекторы </vt:lpstr>
      <vt:lpstr>Слайд 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по благоустройству мемориала в с. Кривошеино продолжается. Подрядной организацией восстановлено ограждение, которое было демонтировано на время работ по спилу деревьев. Подготовлены площадки для укладки кирпичных стелл, смонтированы светодиодные прожекторы</dc:title>
  <dc:creator>USER</dc:creator>
  <cp:lastModifiedBy>USER</cp:lastModifiedBy>
  <cp:revision>2</cp:revision>
  <dcterms:created xsi:type="dcterms:W3CDTF">2022-06-15T07:11:52Z</dcterms:created>
  <dcterms:modified xsi:type="dcterms:W3CDTF">2022-06-15T07:28:02Z</dcterms:modified>
</cp:coreProperties>
</file>