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BE7C-C8F4-4AF1-A043-C24E47174E33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2DD8-29CA-493D-A104-CF51A397D0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r>
              <a:rPr lang="ru-RU" dirty="0" smtClean="0"/>
              <a:t>Продолжаются работы на мемориале. Подрядная организация заканчивает укладку тротуарной плитки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\\Sp-delo\обмен\Гайдученко\фото 07.06\IMG_20220606_122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0" y="3482390"/>
            <a:ext cx="4395442" cy="3258978"/>
          </a:xfrm>
          <a:prstGeom prst="rect">
            <a:avLst/>
          </a:prstGeom>
          <a:noFill/>
        </p:spPr>
      </p:pic>
      <p:pic>
        <p:nvPicPr>
          <p:cNvPr id="1027" name="Picture 3" descr="\\Sp-delo\обмен\Гайдученко\фото 07.06\IMG_20220606_1223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6077" y="3495017"/>
            <a:ext cx="4378411" cy="3246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Продолжаются работы на мемориале. Подрядная организация заканчивает укладку тротуарной плитки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Продолжаются работы на мемориале. Подрядная организация заканчивает укладку тротуарной плитки</dc:title>
  <dc:creator>USER</dc:creator>
  <cp:lastModifiedBy>USER</cp:lastModifiedBy>
  <cp:revision>2</cp:revision>
  <dcterms:created xsi:type="dcterms:W3CDTF">2022-06-07T04:36:21Z</dcterms:created>
  <dcterms:modified xsi:type="dcterms:W3CDTF">2022-06-07T04:53:03Z</dcterms:modified>
</cp:coreProperties>
</file>