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00FE-E9A1-47DB-AA32-079C2F27B43A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D72B-C4EA-4761-97EF-D6AF0B1A99C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00FE-E9A1-47DB-AA32-079C2F27B43A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D72B-C4EA-4761-97EF-D6AF0B1A9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00FE-E9A1-47DB-AA32-079C2F27B43A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D72B-C4EA-4761-97EF-D6AF0B1A9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00FE-E9A1-47DB-AA32-079C2F27B43A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D72B-C4EA-4761-97EF-D6AF0B1A9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00FE-E9A1-47DB-AA32-079C2F27B43A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7EED72B-C4EA-4761-97EF-D6AF0B1A99C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00FE-E9A1-47DB-AA32-079C2F27B43A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D72B-C4EA-4761-97EF-D6AF0B1A9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00FE-E9A1-47DB-AA32-079C2F27B43A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D72B-C4EA-4761-97EF-D6AF0B1A9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00FE-E9A1-47DB-AA32-079C2F27B43A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D72B-C4EA-4761-97EF-D6AF0B1A9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00FE-E9A1-47DB-AA32-079C2F27B43A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D72B-C4EA-4761-97EF-D6AF0B1A9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00FE-E9A1-47DB-AA32-079C2F27B43A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D72B-C4EA-4761-97EF-D6AF0B1A9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00FE-E9A1-47DB-AA32-079C2F27B43A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D72B-C4EA-4761-97EF-D6AF0B1A9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58000FE-E9A1-47DB-AA32-079C2F27B43A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7EED72B-C4EA-4761-97EF-D6AF0B1A99C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городская среда 2022\Фото\Фото 23.06.2022\IMG_20220623_0929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40"/>
            <a:ext cx="4846228" cy="65361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51720" y="332656"/>
            <a:ext cx="46085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Администрацией Кривошеинского сельского поселения проведены работы по благоустройству территории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 молодежного сквера «Единство»: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скошена трава, окрашены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 скамейки. Детские площадки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обработаны от клеща.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</TotalTime>
  <Words>28</Words>
  <Application>Microsoft Office PowerPoint</Application>
  <PresentationFormat>Экран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Апекс</vt:lpstr>
      <vt:lpstr>Слайд 1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Проведены работы по благоустройству территорри молодежного сквера «Единство»: скошена трава, окрашены скамейки. Детские</dc:title>
  <dc:creator>USER</dc:creator>
  <cp:lastModifiedBy>USER</cp:lastModifiedBy>
  <cp:revision>4</cp:revision>
  <dcterms:created xsi:type="dcterms:W3CDTF">2022-06-23T05:18:44Z</dcterms:created>
  <dcterms:modified xsi:type="dcterms:W3CDTF">2022-06-23T05:52:51Z</dcterms:modified>
</cp:coreProperties>
</file>