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304C-6D4B-4450-AF8A-FB810ED9766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3CBEC-05AE-4C34-96F1-2783A994FC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3CBEC-05AE-4C34-96F1-2783A994FC2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F595-E58D-452A-842A-FF7185CCA97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EF66-FA95-48F5-8154-42268104D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52839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На прошлой недели 9 мая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состоялись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торжественные мероприятия посвященные Дню Победы.  Традиционно утром на площади Победы в центральной части с. Кривошеино прошел митинг и возложение цветов к мемориалу воинам-землякам, павшим в годы Великой Отечественной войны по ул. Кирова в селе Кривошеино Кривошеинского района Томской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области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560840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\\Sp-delo\входящие\2022\05 Май\17\Районные вести\DSC_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438887" cy="2880320"/>
          </a:xfrm>
          <a:prstGeom prst="rect">
            <a:avLst/>
          </a:prstGeom>
          <a:noFill/>
        </p:spPr>
      </p:pic>
      <p:pic>
        <p:nvPicPr>
          <p:cNvPr id="2051" name="Picture 3" descr="\\Sp-delo\входящие\2022\05 Май\17\Районные вести\DSC_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3024336" cy="2880320"/>
          </a:xfrm>
          <a:prstGeom prst="rect">
            <a:avLst/>
          </a:prstGeom>
          <a:noFill/>
        </p:spPr>
      </p:pic>
      <p:pic>
        <p:nvPicPr>
          <p:cNvPr id="2052" name="Picture 4" descr="\\Sp-delo\входящие\2022\05 Май\17\Районные вести\DSC_0024.jpg"/>
          <p:cNvPicPr>
            <a:picLocks noChangeAspect="1" noChangeArrowheads="1"/>
          </p:cNvPicPr>
          <p:nvPr/>
        </p:nvPicPr>
        <p:blipFill>
          <a:blip r:embed="rId5" cstate="print"/>
          <a:srcRect l="15374" r="18806" b="25808"/>
          <a:stretch>
            <a:fillRect/>
          </a:stretch>
        </p:blipFill>
        <p:spPr bwMode="auto">
          <a:xfrm>
            <a:off x="6156176" y="3501009"/>
            <a:ext cx="25202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itchFamily="34" charset="0"/>
                <a:cs typeface="Arial" pitchFamily="34" charset="0"/>
              </a:rPr>
              <a:t>В преддверии праздника сотрудниками Кривошеинского сельского поселения был проведен субботник по уборке территории мемориала в ходе, которого, были проведены работы по покраске стелл, уборке поваленных деревьев, замене разбитых плафонов, подметанию тротуарной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плитки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\\Sp-delo\обмен\Гайдученко\Фото 17.05.2022\IMG-20220517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664296" cy="3616402"/>
          </a:xfrm>
          <a:prstGeom prst="rect">
            <a:avLst/>
          </a:prstGeom>
          <a:noFill/>
        </p:spPr>
      </p:pic>
      <p:pic>
        <p:nvPicPr>
          <p:cNvPr id="1027" name="Picture 3" descr="\\Sp-delo\обмен\Гайдученко\Фото 17.05.2022\IMG-20220517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2880320" cy="3600400"/>
          </a:xfrm>
          <a:prstGeom prst="rect">
            <a:avLst/>
          </a:prstGeom>
          <a:noFill/>
        </p:spPr>
      </p:pic>
      <p:pic>
        <p:nvPicPr>
          <p:cNvPr id="1028" name="Picture 4" descr="\\Sp-delo\обмен\Гайдученко\Фото 17.05.2022\IMG-20220517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88032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Производить текущий ремонт мемориала приходится ежегодно на протяжении многих лет, так как капитальный ремонт не производился. Участие в федеральном проекте «Формирование комфортной городской среды» позволит благоустроить территорию мемориала, минимизировать расходы бюджетных средств на проведение ежегодного ремонта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\\Sp-delo\входящие\2021\06 Июнь\02\Памятник\IMG-20210601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096344" cy="2735262"/>
          </a:xfrm>
          <a:prstGeom prst="rect">
            <a:avLst/>
          </a:prstGeom>
          <a:noFill/>
        </p:spPr>
      </p:pic>
      <p:pic>
        <p:nvPicPr>
          <p:cNvPr id="5" name="Picture 3" descr="\\Sp-delo\входящие\2021\06 Июнь\02\Памятник\IMG-20210601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2808312" cy="2736304"/>
          </a:xfrm>
          <a:prstGeom prst="rect">
            <a:avLst/>
          </a:prstGeom>
          <a:noFill/>
        </p:spPr>
      </p:pic>
      <p:pic>
        <p:nvPicPr>
          <p:cNvPr id="3074" name="Picture 2" descr="\\Sp-delo\обмен\Гайдученко\Фото 17.05.2022\IMG-20220426-WA0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645024"/>
            <a:ext cx="172819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128</Words>
  <Application>Microsoft Office PowerPoint</Application>
  <PresentationFormat>Экран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 прошлой недели 9 мая состоялись торжественные мероприятия посвященные Дню Победы.  Традиционно утром на площади Победы в центральной части с. Кривошеино прошел митинг и возложение цветов к мемориалу воинам-землякам, павшим в годы Великой Отечественной войны по ул. Кирова в селе Кривошеино Кривошеинского района Томской области </vt:lpstr>
      <vt:lpstr>В преддверии праздника сотрудниками Кривошеинского сельского поселения был проведен субботник по уборке территории мемориала в ходе, которого, были проведены работы по покраске стелл, уборке поваленных деревьев, замене разбитых плафонов, подметанию тротуарной плитки </vt:lpstr>
      <vt:lpstr>Производить текущий ремонт мемориала приходится ежегодно на протяжении многих лет, так как капитальный ремонт не производился. Участие в федеральном проекте «Формирование комфортной городской среды» позволит благоустроить территорию мемориала, минимизировать расходы бюджетных средств на проведение ежегодного ремонта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прошлой недели 9 мая состоялись торжественные мероприятия посвященные Дню Победы.  Традиционно утром на площади Победы в центральной части с. Кривошеино прошел митинг и возложение цветов к мемориалу воинам-землякам, павшим в годы Великой Отечественной войны по ул. Кирова в селе Кривошеино Кривошеинского района Томской области</dc:title>
  <dc:creator>USER</dc:creator>
  <cp:lastModifiedBy>USER</cp:lastModifiedBy>
  <cp:revision>11</cp:revision>
  <dcterms:created xsi:type="dcterms:W3CDTF">2022-05-17T03:45:11Z</dcterms:created>
  <dcterms:modified xsi:type="dcterms:W3CDTF">2022-05-17T05:25:38Z</dcterms:modified>
</cp:coreProperties>
</file>