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DDE2-8A4D-40E5-8273-DDF060FAFED7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BCFA-355D-4EF8-BDE0-CB540C5D96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Подрядная организация продолжает работы на объекте. Проводятся демонтажные работы: отбивка штукатурки, разборка кирпичных стелл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\\Sp-delo\обмен\Гайдученко\Фото30.05\IMG-20220530-WA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3"/>
            <a:ext cx="4480497" cy="2520280"/>
          </a:xfrm>
          <a:prstGeom prst="rect">
            <a:avLst/>
          </a:prstGeom>
          <a:noFill/>
        </p:spPr>
      </p:pic>
      <p:pic>
        <p:nvPicPr>
          <p:cNvPr id="1027" name="Picture 3" descr="\\Sp-delo\обмен\Гайдученко\Фото30.05\IMG-20220530-WA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7032"/>
            <a:ext cx="4355976" cy="2520280"/>
          </a:xfrm>
          <a:prstGeom prst="rect">
            <a:avLst/>
          </a:prstGeom>
          <a:noFill/>
        </p:spPr>
      </p:pic>
      <p:pic>
        <p:nvPicPr>
          <p:cNvPr id="1028" name="Picture 4" descr="\\Sp-delo\обмен\Гайдученко\Фото30.05\IMG-20220526-WA0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653136"/>
            <a:ext cx="2987824" cy="168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Подрядная организация продолжает работы на объекте. Проводятся демонтажные работы: отбивка штукатурки, разборка кирпичных стелл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Подрядная организация продолжает работы на объекте. Проводятся демонтажные работы: отбивка штукатурки, разборка кирпичных стелл</dc:title>
  <dc:creator>USER</dc:creator>
  <cp:lastModifiedBy>USER</cp:lastModifiedBy>
  <cp:revision>6</cp:revision>
  <dcterms:created xsi:type="dcterms:W3CDTF">2022-05-30T04:40:41Z</dcterms:created>
  <dcterms:modified xsi:type="dcterms:W3CDTF">2022-05-30T05:38:40Z</dcterms:modified>
</cp:coreProperties>
</file>