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0C8B-072A-4ABB-95AB-AA4F2F73AD4F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DB5C-D38A-46A6-B32B-2D90B1CB9F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0C8B-072A-4ABB-95AB-AA4F2F73AD4F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DB5C-D38A-46A6-B32B-2D90B1CB9F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0C8B-072A-4ABB-95AB-AA4F2F73AD4F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DB5C-D38A-46A6-B32B-2D90B1CB9F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0C8B-072A-4ABB-95AB-AA4F2F73AD4F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DB5C-D38A-46A6-B32B-2D90B1CB9F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0C8B-072A-4ABB-95AB-AA4F2F73AD4F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DB5C-D38A-46A6-B32B-2D90B1CB9F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0C8B-072A-4ABB-95AB-AA4F2F73AD4F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DB5C-D38A-46A6-B32B-2D90B1CB9F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0C8B-072A-4ABB-95AB-AA4F2F73AD4F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DB5C-D38A-46A6-B32B-2D90B1CB9F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0C8B-072A-4ABB-95AB-AA4F2F73AD4F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DB5C-D38A-46A6-B32B-2D90B1CB9F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0C8B-072A-4ABB-95AB-AA4F2F73AD4F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DB5C-D38A-46A6-B32B-2D90B1CB9F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0C8B-072A-4ABB-95AB-AA4F2F73AD4F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DB5C-D38A-46A6-B32B-2D90B1CB9F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0C8B-072A-4ABB-95AB-AA4F2F73AD4F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DB5C-D38A-46A6-B32B-2D90B1CB9F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90C8B-072A-4ABB-95AB-AA4F2F73AD4F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EDB5C-D38A-46A6-B32B-2D90B1CB9F8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3528391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Подрядная организация выигравшая аукцион на благоустройство территории мемориала воинам-землякам, павшим в годы Великой Отечественной войны по ул. Кирова в селе Кривошеино Кривошеинского района Томской области приступила к исполнению муниципального контракта.  В настоящее время осуществляется завоз материалов на объект. Принимается техническое решение по валке деревьев.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\\Sp-delo\обмен\Гайдученко\фото памятник 25.05\IMG-20220525-WA0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39"/>
            <a:ext cx="8496944" cy="4779531"/>
          </a:xfrm>
          <a:prstGeom prst="rect">
            <a:avLst/>
          </a:prstGeom>
          <a:noFill/>
        </p:spPr>
      </p:pic>
      <p:pic>
        <p:nvPicPr>
          <p:cNvPr id="1027" name="Picture 3" descr="\\Sp-delo\обмен\Гайдученко\фото памятник 25.05\IMG-20220525-WA0023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780928"/>
            <a:ext cx="8496943" cy="3816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Экран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   Подрядная организация выигравшая аукцион на благоустройство территории мемориала воинам-землякам, павшим в годы Великой Отечественной войны по ул. Кирова в селе Кривошеино Кривошеинского района Томской области приступила к исполнению муниципального контракта.  В настоящее время осуществляется завоз материалов на объект. Принимается техническое решение по валке деревьев.</vt:lpstr>
      <vt:lpstr>Слайд 2</vt:lpstr>
    </vt:vector>
  </TitlesOfParts>
  <Company>DNS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Подрядная организация выигравшая аукцион на благоустройство территории мемориала воинам-землякам, павшим в годы Великой Отечественной войны по ул. Кирова в селе Кривошеино Кривошеинского района Томской области приступила к исполнению муниципального контракта.  В настоящее время осуществляется завоз материалов на объект. Принимается техническое решение по валке деревьев.</dc:title>
  <dc:creator>USER</dc:creator>
  <cp:lastModifiedBy>USER</cp:lastModifiedBy>
  <cp:revision>2</cp:revision>
  <dcterms:created xsi:type="dcterms:W3CDTF">2022-05-25T10:08:19Z</dcterms:created>
  <dcterms:modified xsi:type="dcterms:W3CDTF">2022-05-25T10:26:45Z</dcterms:modified>
</cp:coreProperties>
</file>