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/>
    <p:restoredTop sz="94697"/>
  </p:normalViewPr>
  <p:slideViewPr>
    <p:cSldViewPr>
      <p:cViewPr varScale="1">
        <p:scale>
          <a:sx n="71" d="100"/>
          <a:sy n="71" d="100"/>
        </p:scale>
        <p:origin x="-33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9A30-766A-4669-A818-33C60FC2CA00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4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75" y="1"/>
            <a:ext cx="7558634" cy="106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397250" y="5282927"/>
            <a:ext cx="4159250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sz="24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</a:t>
            </a:r>
            <a:r>
              <a:rPr sz="2400" b="1" spc="-3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400" b="1" spc="3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400" b="1" spc="-6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4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sz="2400" b="1" spc="2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400" b="1" spc="-9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4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400" b="1" spc="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4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</a:t>
            </a:r>
            <a:r>
              <a:rPr sz="24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24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ПФР </a:t>
            </a:r>
            <a:r>
              <a:rPr lang="ru-RU" sz="24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b="1" dirty="0" err="1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4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области</a:t>
            </a:r>
          </a:p>
          <a:p>
            <a:pPr marL="242570" marR="234950" algn="ctr">
              <a:lnSpc>
                <a:spcPts val="2500"/>
              </a:lnSpc>
            </a:pPr>
            <a:endParaRPr lang="ru-RU" sz="2800" b="1" dirty="0" smtClean="0">
              <a:solidFill>
                <a:srgbClr val="D962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570" marR="234950" algn="ctr">
              <a:lnSpc>
                <a:spcPts val="2500"/>
              </a:lnSpc>
            </a:pP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00-0</a:t>
            </a: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" y="1"/>
            <a:ext cx="7558634" cy="106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06850" y="5282927"/>
            <a:ext cx="3048000" cy="2654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algn="ctr">
              <a:lnSpc>
                <a:spcPts val="2500"/>
              </a:lnSpc>
            </a:pPr>
            <a:r>
              <a:rPr sz="21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</a:t>
            </a:r>
            <a:r>
              <a:rPr sz="2100" b="1" spc="-3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1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2100" b="1" spc="3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100" b="1" spc="-6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1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100" b="1" spc="-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sz="2100" b="1" spc="2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100" b="1" spc="-9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21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100" b="1" spc="10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1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</a:t>
            </a:r>
            <a:r>
              <a:rPr sz="21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sz="21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ПФР </a:t>
            </a:r>
            <a:r>
              <a:rPr lang="ru-RU" sz="21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spc="-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100" b="1" dirty="0" err="1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21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Название</a:t>
            </a:r>
            <a:endParaRPr sz="2100" dirty="0">
              <a:solidFill>
                <a:srgbClr val="4A6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ts val="2500"/>
              </a:lnSpc>
            </a:pPr>
            <a:r>
              <a:rPr sz="21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название ре</a:t>
            </a:r>
            <a:r>
              <a:rPr sz="2100" b="1" spc="-15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2100" b="1" dirty="0">
                <a:solidFill>
                  <a:srgbClr val="4A64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иона</a:t>
            </a:r>
            <a:endParaRPr sz="2100" dirty="0">
              <a:solidFill>
                <a:srgbClr val="4A64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sz="2300" b="1" dirty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0000 000-00-00</a:t>
            </a:r>
            <a:endParaRPr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sz="2300" b="1" dirty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0000 000-00-00</a:t>
            </a:r>
            <a:endParaRPr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630"/>
              </a:lnSpc>
            </a:pPr>
            <a:r>
              <a:rPr sz="2300" b="1" dirty="0">
                <a:solidFill>
                  <a:srgbClr val="D96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0000 000-00-00</a:t>
            </a:r>
            <a:endParaRPr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50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6</Words>
  <Application>Microsoft Office PowerPoint</Application>
  <PresentationFormat>Произвольный</PresentationFormat>
  <Paragraphs>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Шапова</cp:lastModifiedBy>
  <cp:revision>16</cp:revision>
  <dcterms:created xsi:type="dcterms:W3CDTF">2020-03-27T20:17:23Z</dcterms:created>
  <dcterms:modified xsi:type="dcterms:W3CDTF">2022-03-09T08:27:52Z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