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88"/>
  </p:normalViewPr>
  <p:slideViewPr>
    <p:cSldViewPr>
      <p:cViewPr>
        <p:scale>
          <a:sx n="100" d="100"/>
          <a:sy n="100" d="100"/>
        </p:scale>
        <p:origin x="-2622" y="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005" y="1131011"/>
            <a:ext cx="7271994" cy="2354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8348" y="150545"/>
            <a:ext cx="2817640" cy="33354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3926" y="1529067"/>
            <a:ext cx="942073" cy="195694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18000" y="562965"/>
            <a:ext cx="1506855" cy="332740"/>
          </a:xfrm>
          <a:custGeom>
            <a:avLst/>
            <a:gdLst/>
            <a:ahLst/>
            <a:cxnLst/>
            <a:rect l="l" t="t" r="r" b="b"/>
            <a:pathLst>
              <a:path w="1506855" h="332740">
                <a:moveTo>
                  <a:pt x="145948" y="3848"/>
                </a:moveTo>
                <a:lnTo>
                  <a:pt x="0" y="3848"/>
                </a:lnTo>
                <a:lnTo>
                  <a:pt x="0" y="328561"/>
                </a:lnTo>
                <a:lnTo>
                  <a:pt x="33248" y="328561"/>
                </a:lnTo>
                <a:lnTo>
                  <a:pt x="33248" y="36131"/>
                </a:lnTo>
                <a:lnTo>
                  <a:pt x="145948" y="36131"/>
                </a:lnTo>
                <a:lnTo>
                  <a:pt x="145948" y="3848"/>
                </a:lnTo>
                <a:close/>
              </a:path>
              <a:path w="1506855" h="332740">
                <a:moveTo>
                  <a:pt x="145948" y="36131"/>
                </a:moveTo>
                <a:lnTo>
                  <a:pt x="112699" y="36131"/>
                </a:lnTo>
                <a:lnTo>
                  <a:pt x="112699" y="328561"/>
                </a:lnTo>
                <a:lnTo>
                  <a:pt x="145948" y="328561"/>
                </a:lnTo>
                <a:lnTo>
                  <a:pt x="145948" y="36131"/>
                </a:lnTo>
                <a:close/>
              </a:path>
              <a:path w="1506855" h="332740">
                <a:moveTo>
                  <a:pt x="283248" y="0"/>
                </a:moveTo>
                <a:lnTo>
                  <a:pt x="221392" y="42575"/>
                </a:lnTo>
                <a:lnTo>
                  <a:pt x="203945" y="94506"/>
                </a:lnTo>
                <a:lnTo>
                  <a:pt x="197793" y="165239"/>
                </a:lnTo>
                <a:lnTo>
                  <a:pt x="197790" y="166204"/>
                </a:lnTo>
                <a:lnTo>
                  <a:pt x="203567" y="237903"/>
                </a:lnTo>
                <a:lnTo>
                  <a:pt x="219989" y="290075"/>
                </a:lnTo>
                <a:lnTo>
                  <a:pt x="245479" y="321743"/>
                </a:lnTo>
                <a:lnTo>
                  <a:pt x="278498" y="332409"/>
                </a:lnTo>
                <a:lnTo>
                  <a:pt x="311328" y="323202"/>
                </a:lnTo>
                <a:lnTo>
                  <a:pt x="332761" y="299656"/>
                </a:lnTo>
                <a:lnTo>
                  <a:pt x="280657" y="299656"/>
                </a:lnTo>
                <a:lnTo>
                  <a:pt x="257616" y="288221"/>
                </a:lnTo>
                <a:lnTo>
                  <a:pt x="242712" y="258043"/>
                </a:lnTo>
                <a:lnTo>
                  <a:pt x="234690" y="215308"/>
                </a:lnTo>
                <a:lnTo>
                  <a:pt x="232295" y="166204"/>
                </a:lnTo>
                <a:lnTo>
                  <a:pt x="234684" y="117508"/>
                </a:lnTo>
                <a:lnTo>
                  <a:pt x="242658" y="74728"/>
                </a:lnTo>
                <a:lnTo>
                  <a:pt x="257434" y="44323"/>
                </a:lnTo>
                <a:lnTo>
                  <a:pt x="280225" y="32753"/>
                </a:lnTo>
                <a:lnTo>
                  <a:pt x="333560" y="32753"/>
                </a:lnTo>
                <a:lnTo>
                  <a:pt x="316611" y="11026"/>
                </a:lnTo>
                <a:lnTo>
                  <a:pt x="283248" y="0"/>
                </a:lnTo>
                <a:close/>
              </a:path>
              <a:path w="1506855" h="332740">
                <a:moveTo>
                  <a:pt x="333560" y="32753"/>
                </a:moveTo>
                <a:lnTo>
                  <a:pt x="280225" y="32753"/>
                </a:lnTo>
                <a:lnTo>
                  <a:pt x="303745" y="44917"/>
                </a:lnTo>
                <a:lnTo>
                  <a:pt x="318439" y="76231"/>
                </a:lnTo>
                <a:lnTo>
                  <a:pt x="326009" y="118928"/>
                </a:lnTo>
                <a:lnTo>
                  <a:pt x="328088" y="163791"/>
                </a:lnTo>
                <a:lnTo>
                  <a:pt x="328112" y="166204"/>
                </a:lnTo>
                <a:lnTo>
                  <a:pt x="326016" y="213068"/>
                </a:lnTo>
                <a:lnTo>
                  <a:pt x="318493" y="256293"/>
                </a:lnTo>
                <a:lnTo>
                  <a:pt x="303927" y="287596"/>
                </a:lnTo>
                <a:lnTo>
                  <a:pt x="280657" y="299656"/>
                </a:lnTo>
                <a:lnTo>
                  <a:pt x="332761" y="299656"/>
                </a:lnTo>
                <a:lnTo>
                  <a:pt x="338086" y="293806"/>
                </a:lnTo>
                <a:lnTo>
                  <a:pt x="356100" y="241557"/>
                </a:lnTo>
                <a:lnTo>
                  <a:pt x="362699" y="163791"/>
                </a:lnTo>
                <a:lnTo>
                  <a:pt x="357268" y="94501"/>
                </a:lnTo>
                <a:lnTo>
                  <a:pt x="341595" y="43052"/>
                </a:lnTo>
                <a:lnTo>
                  <a:pt x="333560" y="32753"/>
                </a:lnTo>
                <a:close/>
              </a:path>
              <a:path w="1506855" h="332740">
                <a:moveTo>
                  <a:pt x="490512" y="2400"/>
                </a:moveTo>
                <a:lnTo>
                  <a:pt x="444606" y="13378"/>
                </a:lnTo>
                <a:lnTo>
                  <a:pt x="411924" y="51063"/>
                </a:lnTo>
                <a:lnTo>
                  <a:pt x="404152" y="93459"/>
                </a:lnTo>
                <a:lnTo>
                  <a:pt x="407896" y="122943"/>
                </a:lnTo>
                <a:lnTo>
                  <a:pt x="418239" y="145788"/>
                </a:lnTo>
                <a:lnTo>
                  <a:pt x="433845" y="162219"/>
                </a:lnTo>
                <a:lnTo>
                  <a:pt x="453377" y="172465"/>
                </a:lnTo>
                <a:lnTo>
                  <a:pt x="453377" y="173431"/>
                </a:lnTo>
                <a:lnTo>
                  <a:pt x="419804" y="212046"/>
                </a:lnTo>
                <a:lnTo>
                  <a:pt x="408038" y="267778"/>
                </a:lnTo>
                <a:lnTo>
                  <a:pt x="403288" y="294830"/>
                </a:lnTo>
                <a:lnTo>
                  <a:pt x="401250" y="303756"/>
                </a:lnTo>
                <a:lnTo>
                  <a:pt x="398970" y="312415"/>
                </a:lnTo>
                <a:lnTo>
                  <a:pt x="396366" y="320714"/>
                </a:lnTo>
                <a:lnTo>
                  <a:pt x="393357" y="328561"/>
                </a:lnTo>
                <a:lnTo>
                  <a:pt x="427901" y="328561"/>
                </a:lnTo>
                <a:lnTo>
                  <a:pt x="439809" y="275286"/>
                </a:lnTo>
                <a:lnTo>
                  <a:pt x="444147" y="247737"/>
                </a:lnTo>
                <a:lnTo>
                  <a:pt x="450186" y="221814"/>
                </a:lnTo>
                <a:lnTo>
                  <a:pt x="474265" y="190047"/>
                </a:lnTo>
                <a:lnTo>
                  <a:pt x="538010" y="186918"/>
                </a:lnTo>
                <a:lnTo>
                  <a:pt x="538010" y="158495"/>
                </a:lnTo>
                <a:lnTo>
                  <a:pt x="493102" y="158495"/>
                </a:lnTo>
                <a:lnTo>
                  <a:pt x="453485" y="141271"/>
                </a:lnTo>
                <a:lnTo>
                  <a:pt x="437832" y="94424"/>
                </a:lnTo>
                <a:lnTo>
                  <a:pt x="440794" y="69871"/>
                </a:lnTo>
                <a:lnTo>
                  <a:pt x="449868" y="50155"/>
                </a:lnTo>
                <a:lnTo>
                  <a:pt x="465339" y="37035"/>
                </a:lnTo>
                <a:lnTo>
                  <a:pt x="487489" y="32270"/>
                </a:lnTo>
                <a:lnTo>
                  <a:pt x="538010" y="32270"/>
                </a:lnTo>
                <a:lnTo>
                  <a:pt x="538010" y="8178"/>
                </a:lnTo>
                <a:lnTo>
                  <a:pt x="526823" y="5448"/>
                </a:lnTo>
                <a:lnTo>
                  <a:pt x="514908" y="3665"/>
                </a:lnTo>
                <a:lnTo>
                  <a:pt x="502669" y="2694"/>
                </a:lnTo>
                <a:lnTo>
                  <a:pt x="490512" y="2400"/>
                </a:lnTo>
                <a:close/>
              </a:path>
              <a:path w="1506855" h="332740">
                <a:moveTo>
                  <a:pt x="538010" y="186918"/>
                </a:moveTo>
                <a:lnTo>
                  <a:pt x="504761" y="186918"/>
                </a:lnTo>
                <a:lnTo>
                  <a:pt x="504761" y="328561"/>
                </a:lnTo>
                <a:lnTo>
                  <a:pt x="538010" y="328561"/>
                </a:lnTo>
                <a:lnTo>
                  <a:pt x="538010" y="186918"/>
                </a:lnTo>
                <a:close/>
              </a:path>
              <a:path w="1506855" h="332740">
                <a:moveTo>
                  <a:pt x="538010" y="32270"/>
                </a:moveTo>
                <a:lnTo>
                  <a:pt x="495261" y="32270"/>
                </a:lnTo>
                <a:lnTo>
                  <a:pt x="500443" y="33235"/>
                </a:lnTo>
                <a:lnTo>
                  <a:pt x="504761" y="34201"/>
                </a:lnTo>
                <a:lnTo>
                  <a:pt x="504761" y="158013"/>
                </a:lnTo>
                <a:lnTo>
                  <a:pt x="500443" y="158495"/>
                </a:lnTo>
                <a:lnTo>
                  <a:pt x="538010" y="158495"/>
                </a:lnTo>
                <a:lnTo>
                  <a:pt x="538010" y="32270"/>
                </a:lnTo>
                <a:close/>
              </a:path>
              <a:path w="1506855" h="332740">
                <a:moveTo>
                  <a:pt x="650697" y="2400"/>
                </a:moveTo>
                <a:lnTo>
                  <a:pt x="637183" y="2837"/>
                </a:lnTo>
                <a:lnTo>
                  <a:pt x="624519" y="4087"/>
                </a:lnTo>
                <a:lnTo>
                  <a:pt x="612746" y="6059"/>
                </a:lnTo>
                <a:lnTo>
                  <a:pt x="601903" y="8661"/>
                </a:lnTo>
                <a:lnTo>
                  <a:pt x="601903" y="327113"/>
                </a:lnTo>
                <a:lnTo>
                  <a:pt x="609507" y="328448"/>
                </a:lnTo>
                <a:lnTo>
                  <a:pt x="619013" y="329515"/>
                </a:lnTo>
                <a:lnTo>
                  <a:pt x="630868" y="330223"/>
                </a:lnTo>
                <a:lnTo>
                  <a:pt x="645515" y="330479"/>
                </a:lnTo>
                <a:lnTo>
                  <a:pt x="669244" y="328800"/>
                </a:lnTo>
                <a:lnTo>
                  <a:pt x="690260" y="323553"/>
                </a:lnTo>
                <a:lnTo>
                  <a:pt x="708119" y="314422"/>
                </a:lnTo>
                <a:lnTo>
                  <a:pt x="722376" y="301091"/>
                </a:lnTo>
                <a:lnTo>
                  <a:pt x="644652" y="301091"/>
                </a:lnTo>
                <a:lnTo>
                  <a:pt x="639038" y="300126"/>
                </a:lnTo>
                <a:lnTo>
                  <a:pt x="635152" y="299173"/>
                </a:lnTo>
                <a:lnTo>
                  <a:pt x="635152" y="170052"/>
                </a:lnTo>
                <a:lnTo>
                  <a:pt x="716584" y="170052"/>
                </a:lnTo>
                <a:lnTo>
                  <a:pt x="711769" y="164926"/>
                </a:lnTo>
                <a:lnTo>
                  <a:pt x="689127" y="153669"/>
                </a:lnTo>
                <a:lnTo>
                  <a:pt x="689127" y="152717"/>
                </a:lnTo>
                <a:lnTo>
                  <a:pt x="706858" y="141630"/>
                </a:lnTo>
                <a:lnTo>
                  <a:pt x="635152" y="141630"/>
                </a:lnTo>
                <a:lnTo>
                  <a:pt x="635152" y="33718"/>
                </a:lnTo>
                <a:lnTo>
                  <a:pt x="639038" y="32270"/>
                </a:lnTo>
                <a:lnTo>
                  <a:pt x="645083" y="31305"/>
                </a:lnTo>
                <a:lnTo>
                  <a:pt x="719778" y="31305"/>
                </a:lnTo>
                <a:lnTo>
                  <a:pt x="715035" y="25044"/>
                </a:lnTo>
                <a:lnTo>
                  <a:pt x="702128" y="14594"/>
                </a:lnTo>
                <a:lnTo>
                  <a:pt x="686914" y="7578"/>
                </a:lnTo>
                <a:lnTo>
                  <a:pt x="669676" y="3634"/>
                </a:lnTo>
                <a:lnTo>
                  <a:pt x="650697" y="2400"/>
                </a:lnTo>
                <a:close/>
              </a:path>
              <a:path w="1506855" h="332740">
                <a:moveTo>
                  <a:pt x="716584" y="170052"/>
                </a:moveTo>
                <a:lnTo>
                  <a:pt x="649833" y="170052"/>
                </a:lnTo>
                <a:lnTo>
                  <a:pt x="672192" y="174344"/>
                </a:lnTo>
                <a:lnTo>
                  <a:pt x="691070" y="186674"/>
                </a:lnTo>
                <a:lnTo>
                  <a:pt x="704118" y="207314"/>
                </a:lnTo>
                <a:lnTo>
                  <a:pt x="708990" y="236537"/>
                </a:lnTo>
                <a:lnTo>
                  <a:pt x="704942" y="264304"/>
                </a:lnTo>
                <a:lnTo>
                  <a:pt x="693445" y="284530"/>
                </a:lnTo>
                <a:lnTo>
                  <a:pt x="675471" y="296898"/>
                </a:lnTo>
                <a:lnTo>
                  <a:pt x="651992" y="301091"/>
                </a:lnTo>
                <a:lnTo>
                  <a:pt x="722376" y="301091"/>
                </a:lnTo>
                <a:lnTo>
                  <a:pt x="731079" y="288090"/>
                </a:lnTo>
                <a:lnTo>
                  <a:pt x="737596" y="272967"/>
                </a:lnTo>
                <a:lnTo>
                  <a:pt x="741685" y="255768"/>
                </a:lnTo>
                <a:lnTo>
                  <a:pt x="743102" y="236537"/>
                </a:lnTo>
                <a:lnTo>
                  <a:pt x="739405" y="207128"/>
                </a:lnTo>
                <a:lnTo>
                  <a:pt x="728745" y="183002"/>
                </a:lnTo>
                <a:lnTo>
                  <a:pt x="716584" y="170052"/>
                </a:lnTo>
                <a:close/>
              </a:path>
              <a:path w="1506855" h="332740">
                <a:moveTo>
                  <a:pt x="719778" y="31305"/>
                </a:moveTo>
                <a:lnTo>
                  <a:pt x="652856" y="31305"/>
                </a:lnTo>
                <a:lnTo>
                  <a:pt x="675282" y="35385"/>
                </a:lnTo>
                <a:lnTo>
                  <a:pt x="690098" y="46602"/>
                </a:lnTo>
                <a:lnTo>
                  <a:pt x="698276" y="63420"/>
                </a:lnTo>
                <a:lnTo>
                  <a:pt x="700786" y="84302"/>
                </a:lnTo>
                <a:lnTo>
                  <a:pt x="696717" y="107688"/>
                </a:lnTo>
                <a:lnTo>
                  <a:pt x="685726" y="125791"/>
                </a:lnTo>
                <a:lnTo>
                  <a:pt x="669635" y="137482"/>
                </a:lnTo>
                <a:lnTo>
                  <a:pt x="650265" y="141630"/>
                </a:lnTo>
                <a:lnTo>
                  <a:pt x="706858" y="141630"/>
                </a:lnTo>
                <a:lnTo>
                  <a:pt x="708167" y="140811"/>
                </a:lnTo>
                <a:lnTo>
                  <a:pt x="722268" y="124347"/>
                </a:lnTo>
                <a:lnTo>
                  <a:pt x="731025" y="103998"/>
                </a:lnTo>
                <a:lnTo>
                  <a:pt x="734034" y="80441"/>
                </a:lnTo>
                <a:lnTo>
                  <a:pt x="732826" y="63863"/>
                </a:lnTo>
                <a:lnTo>
                  <a:pt x="729230" y="48952"/>
                </a:lnTo>
                <a:lnTo>
                  <a:pt x="723286" y="35936"/>
                </a:lnTo>
                <a:lnTo>
                  <a:pt x="719778" y="31305"/>
                </a:lnTo>
                <a:close/>
              </a:path>
              <a:path w="1506855" h="332740">
                <a:moveTo>
                  <a:pt x="823836" y="3848"/>
                </a:moveTo>
                <a:lnTo>
                  <a:pt x="793610" y="3848"/>
                </a:lnTo>
                <a:lnTo>
                  <a:pt x="793610" y="328561"/>
                </a:lnTo>
                <a:lnTo>
                  <a:pt x="825131" y="328561"/>
                </a:lnTo>
                <a:lnTo>
                  <a:pt x="845892" y="268820"/>
                </a:lnTo>
                <a:lnTo>
                  <a:pt x="819950" y="268820"/>
                </a:lnTo>
                <a:lnTo>
                  <a:pt x="821650" y="231942"/>
                </a:lnTo>
                <a:lnTo>
                  <a:pt x="822864" y="196372"/>
                </a:lnTo>
                <a:lnTo>
                  <a:pt x="823593" y="159809"/>
                </a:lnTo>
                <a:lnTo>
                  <a:pt x="823775" y="129947"/>
                </a:lnTo>
                <a:lnTo>
                  <a:pt x="823836" y="3848"/>
                </a:lnTo>
                <a:close/>
              </a:path>
              <a:path w="1506855" h="332740">
                <a:moveTo>
                  <a:pt x="941717" y="63106"/>
                </a:moveTo>
                <a:lnTo>
                  <a:pt x="915377" y="63106"/>
                </a:lnTo>
                <a:lnTo>
                  <a:pt x="913745" y="95578"/>
                </a:lnTo>
                <a:lnTo>
                  <a:pt x="912679" y="129947"/>
                </a:lnTo>
                <a:lnTo>
                  <a:pt x="912098" y="169196"/>
                </a:lnTo>
                <a:lnTo>
                  <a:pt x="912046" y="183181"/>
                </a:lnTo>
                <a:lnTo>
                  <a:pt x="911923" y="328561"/>
                </a:lnTo>
                <a:lnTo>
                  <a:pt x="941717" y="328561"/>
                </a:lnTo>
                <a:lnTo>
                  <a:pt x="941717" y="63106"/>
                </a:lnTo>
                <a:close/>
              </a:path>
              <a:path w="1506855" h="332740">
                <a:moveTo>
                  <a:pt x="941717" y="3848"/>
                </a:moveTo>
                <a:lnTo>
                  <a:pt x="910628" y="3848"/>
                </a:lnTo>
                <a:lnTo>
                  <a:pt x="858380" y="155600"/>
                </a:lnTo>
                <a:lnTo>
                  <a:pt x="848806" y="183181"/>
                </a:lnTo>
                <a:lnTo>
                  <a:pt x="838787" y="212210"/>
                </a:lnTo>
                <a:lnTo>
                  <a:pt x="829173" y="241239"/>
                </a:lnTo>
                <a:lnTo>
                  <a:pt x="820813" y="268820"/>
                </a:lnTo>
                <a:lnTo>
                  <a:pt x="845892" y="268820"/>
                </a:lnTo>
                <a:lnTo>
                  <a:pt x="888282" y="146838"/>
                </a:lnTo>
                <a:lnTo>
                  <a:pt x="897350" y="120430"/>
                </a:lnTo>
                <a:lnTo>
                  <a:pt x="906256" y="92580"/>
                </a:lnTo>
                <a:lnTo>
                  <a:pt x="914514" y="63106"/>
                </a:lnTo>
                <a:lnTo>
                  <a:pt x="941717" y="63106"/>
                </a:lnTo>
                <a:lnTo>
                  <a:pt x="941717" y="3848"/>
                </a:lnTo>
                <a:close/>
              </a:path>
              <a:path w="1506855" h="332740">
                <a:moveTo>
                  <a:pt x="1140345" y="3848"/>
                </a:moveTo>
                <a:lnTo>
                  <a:pt x="1015123" y="3848"/>
                </a:lnTo>
                <a:lnTo>
                  <a:pt x="1015123" y="152234"/>
                </a:lnTo>
                <a:lnTo>
                  <a:pt x="1014104" y="205438"/>
                </a:lnTo>
                <a:lnTo>
                  <a:pt x="1010535" y="245814"/>
                </a:lnTo>
                <a:lnTo>
                  <a:pt x="992670" y="292417"/>
                </a:lnTo>
                <a:lnTo>
                  <a:pt x="977125" y="300609"/>
                </a:lnTo>
                <a:lnTo>
                  <a:pt x="983602" y="331927"/>
                </a:lnTo>
                <a:lnTo>
                  <a:pt x="1029750" y="295568"/>
                </a:lnTo>
                <a:lnTo>
                  <a:pt x="1040384" y="256411"/>
                </a:lnTo>
                <a:lnTo>
                  <a:pt x="1044863" y="206231"/>
                </a:lnTo>
                <a:lnTo>
                  <a:pt x="1045699" y="152234"/>
                </a:lnTo>
                <a:lnTo>
                  <a:pt x="1045781" y="36131"/>
                </a:lnTo>
                <a:lnTo>
                  <a:pt x="1140345" y="36131"/>
                </a:lnTo>
                <a:lnTo>
                  <a:pt x="1140345" y="3848"/>
                </a:lnTo>
                <a:close/>
              </a:path>
              <a:path w="1506855" h="332740">
                <a:moveTo>
                  <a:pt x="1140345" y="36131"/>
                </a:moveTo>
                <a:lnTo>
                  <a:pt x="1107097" y="36131"/>
                </a:lnTo>
                <a:lnTo>
                  <a:pt x="1107097" y="328561"/>
                </a:lnTo>
                <a:lnTo>
                  <a:pt x="1140345" y="328561"/>
                </a:lnTo>
                <a:lnTo>
                  <a:pt x="1140345" y="36131"/>
                </a:lnTo>
                <a:close/>
              </a:path>
              <a:path w="1506855" h="332740">
                <a:moveTo>
                  <a:pt x="1295349" y="952"/>
                </a:moveTo>
                <a:lnTo>
                  <a:pt x="1239401" y="23570"/>
                </a:lnTo>
                <a:lnTo>
                  <a:pt x="1215573" y="55171"/>
                </a:lnTo>
                <a:lnTo>
                  <a:pt x="1198874" y="103259"/>
                </a:lnTo>
                <a:lnTo>
                  <a:pt x="1192580" y="170052"/>
                </a:lnTo>
                <a:lnTo>
                  <a:pt x="1197258" y="229202"/>
                </a:lnTo>
                <a:lnTo>
                  <a:pt x="1210516" y="274523"/>
                </a:lnTo>
                <a:lnTo>
                  <a:pt x="1231194" y="306408"/>
                </a:lnTo>
                <a:lnTo>
                  <a:pt x="1258131" y="325251"/>
                </a:lnTo>
                <a:lnTo>
                  <a:pt x="1290167" y="331444"/>
                </a:lnTo>
                <a:lnTo>
                  <a:pt x="1303020" y="330835"/>
                </a:lnTo>
                <a:lnTo>
                  <a:pt x="1314294" y="329098"/>
                </a:lnTo>
                <a:lnTo>
                  <a:pt x="1323868" y="326365"/>
                </a:lnTo>
                <a:lnTo>
                  <a:pt x="1331620" y="322770"/>
                </a:lnTo>
                <a:lnTo>
                  <a:pt x="1327634" y="298691"/>
                </a:lnTo>
                <a:lnTo>
                  <a:pt x="1295781" y="298691"/>
                </a:lnTo>
                <a:lnTo>
                  <a:pt x="1270183" y="292021"/>
                </a:lnTo>
                <a:lnTo>
                  <a:pt x="1248390" y="269903"/>
                </a:lnTo>
                <a:lnTo>
                  <a:pt x="1233237" y="229179"/>
                </a:lnTo>
                <a:lnTo>
                  <a:pt x="1227556" y="166687"/>
                </a:lnTo>
                <a:lnTo>
                  <a:pt x="1233709" y="104039"/>
                </a:lnTo>
                <a:lnTo>
                  <a:pt x="1249578" y="62984"/>
                </a:lnTo>
                <a:lnTo>
                  <a:pt x="1271276" y="40537"/>
                </a:lnTo>
                <a:lnTo>
                  <a:pt x="1294917" y="33718"/>
                </a:lnTo>
                <a:lnTo>
                  <a:pt x="1325860" y="33718"/>
                </a:lnTo>
                <a:lnTo>
                  <a:pt x="1331620" y="9143"/>
                </a:lnTo>
                <a:lnTo>
                  <a:pt x="1325892" y="6037"/>
                </a:lnTo>
                <a:lnTo>
                  <a:pt x="1317856" y="3424"/>
                </a:lnTo>
                <a:lnTo>
                  <a:pt x="1307635" y="1623"/>
                </a:lnTo>
                <a:lnTo>
                  <a:pt x="1295349" y="952"/>
                </a:lnTo>
                <a:close/>
              </a:path>
              <a:path w="1506855" h="332740">
                <a:moveTo>
                  <a:pt x="1326438" y="291464"/>
                </a:moveTo>
                <a:lnTo>
                  <a:pt x="1320494" y="294217"/>
                </a:lnTo>
                <a:lnTo>
                  <a:pt x="1313214" y="296521"/>
                </a:lnTo>
                <a:lnTo>
                  <a:pt x="1304882" y="298103"/>
                </a:lnTo>
                <a:lnTo>
                  <a:pt x="1295781" y="298691"/>
                </a:lnTo>
                <a:lnTo>
                  <a:pt x="1327634" y="298691"/>
                </a:lnTo>
                <a:lnTo>
                  <a:pt x="1326438" y="291464"/>
                </a:lnTo>
                <a:close/>
              </a:path>
              <a:path w="1506855" h="332740">
                <a:moveTo>
                  <a:pt x="1325860" y="33718"/>
                </a:moveTo>
                <a:lnTo>
                  <a:pt x="1294917" y="33718"/>
                </a:lnTo>
                <a:lnTo>
                  <a:pt x="1304909" y="34297"/>
                </a:lnTo>
                <a:lnTo>
                  <a:pt x="1312675" y="35823"/>
                </a:lnTo>
                <a:lnTo>
                  <a:pt x="1318902" y="37983"/>
                </a:lnTo>
                <a:lnTo>
                  <a:pt x="1324279" y="40462"/>
                </a:lnTo>
                <a:lnTo>
                  <a:pt x="1325860" y="33718"/>
                </a:lnTo>
                <a:close/>
              </a:path>
              <a:path w="1506855" h="332740">
                <a:moveTo>
                  <a:pt x="1458988" y="2400"/>
                </a:moveTo>
                <a:lnTo>
                  <a:pt x="1413082" y="13378"/>
                </a:lnTo>
                <a:lnTo>
                  <a:pt x="1380401" y="51063"/>
                </a:lnTo>
                <a:lnTo>
                  <a:pt x="1372628" y="93459"/>
                </a:lnTo>
                <a:lnTo>
                  <a:pt x="1376373" y="122943"/>
                </a:lnTo>
                <a:lnTo>
                  <a:pt x="1386716" y="145788"/>
                </a:lnTo>
                <a:lnTo>
                  <a:pt x="1402321" y="162219"/>
                </a:lnTo>
                <a:lnTo>
                  <a:pt x="1421853" y="172465"/>
                </a:lnTo>
                <a:lnTo>
                  <a:pt x="1421853" y="173431"/>
                </a:lnTo>
                <a:lnTo>
                  <a:pt x="1388281" y="212046"/>
                </a:lnTo>
                <a:lnTo>
                  <a:pt x="1376514" y="267778"/>
                </a:lnTo>
                <a:lnTo>
                  <a:pt x="1371765" y="294830"/>
                </a:lnTo>
                <a:lnTo>
                  <a:pt x="1369727" y="303756"/>
                </a:lnTo>
                <a:lnTo>
                  <a:pt x="1367447" y="312415"/>
                </a:lnTo>
                <a:lnTo>
                  <a:pt x="1364842" y="320714"/>
                </a:lnTo>
                <a:lnTo>
                  <a:pt x="1361833" y="328561"/>
                </a:lnTo>
                <a:lnTo>
                  <a:pt x="1396377" y="328561"/>
                </a:lnTo>
                <a:lnTo>
                  <a:pt x="1408285" y="275286"/>
                </a:lnTo>
                <a:lnTo>
                  <a:pt x="1412624" y="247737"/>
                </a:lnTo>
                <a:lnTo>
                  <a:pt x="1418662" y="221814"/>
                </a:lnTo>
                <a:lnTo>
                  <a:pt x="1442742" y="190047"/>
                </a:lnTo>
                <a:lnTo>
                  <a:pt x="1461147" y="186918"/>
                </a:lnTo>
                <a:lnTo>
                  <a:pt x="1506486" y="186918"/>
                </a:lnTo>
                <a:lnTo>
                  <a:pt x="1506486" y="158495"/>
                </a:lnTo>
                <a:lnTo>
                  <a:pt x="1461579" y="158495"/>
                </a:lnTo>
                <a:lnTo>
                  <a:pt x="1439463" y="154039"/>
                </a:lnTo>
                <a:lnTo>
                  <a:pt x="1421961" y="141271"/>
                </a:lnTo>
                <a:lnTo>
                  <a:pt x="1410451" y="121098"/>
                </a:lnTo>
                <a:lnTo>
                  <a:pt x="1406309" y="94424"/>
                </a:lnTo>
                <a:lnTo>
                  <a:pt x="1409270" y="69871"/>
                </a:lnTo>
                <a:lnTo>
                  <a:pt x="1418345" y="50155"/>
                </a:lnTo>
                <a:lnTo>
                  <a:pt x="1433816" y="37035"/>
                </a:lnTo>
                <a:lnTo>
                  <a:pt x="1455966" y="32270"/>
                </a:lnTo>
                <a:lnTo>
                  <a:pt x="1506486" y="32270"/>
                </a:lnTo>
                <a:lnTo>
                  <a:pt x="1506486" y="8178"/>
                </a:lnTo>
                <a:lnTo>
                  <a:pt x="1495300" y="5448"/>
                </a:lnTo>
                <a:lnTo>
                  <a:pt x="1483385" y="3665"/>
                </a:lnTo>
                <a:lnTo>
                  <a:pt x="1471146" y="2694"/>
                </a:lnTo>
                <a:lnTo>
                  <a:pt x="1458988" y="2400"/>
                </a:lnTo>
                <a:close/>
              </a:path>
              <a:path w="1506855" h="332740">
                <a:moveTo>
                  <a:pt x="1506486" y="186918"/>
                </a:moveTo>
                <a:lnTo>
                  <a:pt x="1473238" y="186918"/>
                </a:lnTo>
                <a:lnTo>
                  <a:pt x="1473238" y="328561"/>
                </a:lnTo>
                <a:lnTo>
                  <a:pt x="1506486" y="328561"/>
                </a:lnTo>
                <a:lnTo>
                  <a:pt x="1506486" y="186918"/>
                </a:lnTo>
                <a:close/>
              </a:path>
              <a:path w="1506855" h="332740">
                <a:moveTo>
                  <a:pt x="1506486" y="32270"/>
                </a:moveTo>
                <a:lnTo>
                  <a:pt x="1463738" y="32270"/>
                </a:lnTo>
                <a:lnTo>
                  <a:pt x="1468920" y="33235"/>
                </a:lnTo>
                <a:lnTo>
                  <a:pt x="1473238" y="34201"/>
                </a:lnTo>
                <a:lnTo>
                  <a:pt x="1473238" y="158013"/>
                </a:lnTo>
                <a:lnTo>
                  <a:pt x="1468920" y="158495"/>
                </a:lnTo>
                <a:lnTo>
                  <a:pt x="1506486" y="158495"/>
                </a:lnTo>
                <a:lnTo>
                  <a:pt x="1506486" y="32270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99183" y="499365"/>
            <a:ext cx="1205966" cy="39601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179855" y="562959"/>
            <a:ext cx="1263650" cy="332740"/>
          </a:xfrm>
          <a:custGeom>
            <a:avLst/>
            <a:gdLst/>
            <a:ahLst/>
            <a:cxnLst/>
            <a:rect l="l" t="t" r="r" b="b"/>
            <a:pathLst>
              <a:path w="1263650" h="332740">
                <a:moveTo>
                  <a:pt x="48361" y="2412"/>
                </a:moveTo>
                <a:lnTo>
                  <a:pt x="34672" y="2848"/>
                </a:lnTo>
                <a:lnTo>
                  <a:pt x="22075" y="4095"/>
                </a:lnTo>
                <a:lnTo>
                  <a:pt x="10531" y="6067"/>
                </a:lnTo>
                <a:lnTo>
                  <a:pt x="0" y="8674"/>
                </a:lnTo>
                <a:lnTo>
                  <a:pt x="0" y="328561"/>
                </a:lnTo>
                <a:lnTo>
                  <a:pt x="33248" y="328561"/>
                </a:lnTo>
                <a:lnTo>
                  <a:pt x="33248" y="195592"/>
                </a:lnTo>
                <a:lnTo>
                  <a:pt x="52079" y="195592"/>
                </a:lnTo>
                <a:lnTo>
                  <a:pt x="67340" y="193817"/>
                </a:lnTo>
                <a:lnTo>
                  <a:pt x="85982" y="187044"/>
                </a:lnTo>
                <a:lnTo>
                  <a:pt x="102761" y="175753"/>
                </a:lnTo>
                <a:lnTo>
                  <a:pt x="111533" y="165722"/>
                </a:lnTo>
                <a:lnTo>
                  <a:pt x="40589" y="165722"/>
                </a:lnTo>
                <a:lnTo>
                  <a:pt x="37134" y="165239"/>
                </a:lnTo>
                <a:lnTo>
                  <a:pt x="33248" y="164287"/>
                </a:lnTo>
                <a:lnTo>
                  <a:pt x="33248" y="35166"/>
                </a:lnTo>
                <a:lnTo>
                  <a:pt x="37566" y="33718"/>
                </a:lnTo>
                <a:lnTo>
                  <a:pt x="44043" y="32765"/>
                </a:lnTo>
                <a:lnTo>
                  <a:pt x="117215" y="32765"/>
                </a:lnTo>
                <a:lnTo>
                  <a:pt x="112699" y="26492"/>
                </a:lnTo>
                <a:lnTo>
                  <a:pt x="100035" y="15620"/>
                </a:lnTo>
                <a:lnTo>
                  <a:pt x="84902" y="8132"/>
                </a:lnTo>
                <a:lnTo>
                  <a:pt x="67583" y="3805"/>
                </a:lnTo>
                <a:lnTo>
                  <a:pt x="48361" y="2412"/>
                </a:lnTo>
                <a:close/>
              </a:path>
              <a:path w="1263650" h="332740">
                <a:moveTo>
                  <a:pt x="52079" y="195592"/>
                </a:moveTo>
                <a:lnTo>
                  <a:pt x="33248" y="195592"/>
                </a:lnTo>
                <a:lnTo>
                  <a:pt x="37998" y="196075"/>
                </a:lnTo>
                <a:lnTo>
                  <a:pt x="47929" y="196075"/>
                </a:lnTo>
                <a:lnTo>
                  <a:pt x="52079" y="195592"/>
                </a:lnTo>
                <a:close/>
              </a:path>
              <a:path w="1263650" h="332740">
                <a:moveTo>
                  <a:pt x="117215" y="32765"/>
                </a:moveTo>
                <a:lnTo>
                  <a:pt x="51816" y="32765"/>
                </a:lnTo>
                <a:lnTo>
                  <a:pt x="74991" y="37950"/>
                </a:lnTo>
                <a:lnTo>
                  <a:pt x="90192" y="51850"/>
                </a:lnTo>
                <a:lnTo>
                  <a:pt x="98511" y="71985"/>
                </a:lnTo>
                <a:lnTo>
                  <a:pt x="101041" y="95872"/>
                </a:lnTo>
                <a:lnTo>
                  <a:pt x="97087" y="126095"/>
                </a:lnTo>
                <a:lnTo>
                  <a:pt x="85928" y="147961"/>
                </a:lnTo>
                <a:lnTo>
                  <a:pt x="68615" y="161244"/>
                </a:lnTo>
                <a:lnTo>
                  <a:pt x="46202" y="165722"/>
                </a:lnTo>
                <a:lnTo>
                  <a:pt x="111533" y="165722"/>
                </a:lnTo>
                <a:lnTo>
                  <a:pt x="129647" y="131759"/>
                </a:lnTo>
                <a:lnTo>
                  <a:pt x="134289" y="93459"/>
                </a:lnTo>
                <a:lnTo>
                  <a:pt x="132920" y="73376"/>
                </a:lnTo>
                <a:lnTo>
                  <a:pt x="128838" y="55279"/>
                </a:lnTo>
                <a:lnTo>
                  <a:pt x="122084" y="39531"/>
                </a:lnTo>
                <a:lnTo>
                  <a:pt x="117215" y="32765"/>
                </a:lnTo>
                <a:close/>
              </a:path>
              <a:path w="1263650" h="332740">
                <a:moveTo>
                  <a:pt x="295338" y="3848"/>
                </a:moveTo>
                <a:lnTo>
                  <a:pt x="184365" y="3848"/>
                </a:lnTo>
                <a:lnTo>
                  <a:pt x="184365" y="328561"/>
                </a:lnTo>
                <a:lnTo>
                  <a:pt x="300520" y="328561"/>
                </a:lnTo>
                <a:lnTo>
                  <a:pt x="300520" y="296278"/>
                </a:lnTo>
                <a:lnTo>
                  <a:pt x="217614" y="296278"/>
                </a:lnTo>
                <a:lnTo>
                  <a:pt x="217614" y="174396"/>
                </a:lnTo>
                <a:lnTo>
                  <a:pt x="290588" y="174396"/>
                </a:lnTo>
                <a:lnTo>
                  <a:pt x="290588" y="143078"/>
                </a:lnTo>
                <a:lnTo>
                  <a:pt x="217614" y="143078"/>
                </a:lnTo>
                <a:lnTo>
                  <a:pt x="217614" y="36131"/>
                </a:lnTo>
                <a:lnTo>
                  <a:pt x="295338" y="36131"/>
                </a:lnTo>
                <a:lnTo>
                  <a:pt x="295338" y="3848"/>
                </a:lnTo>
                <a:close/>
              </a:path>
              <a:path w="1263650" h="332740">
                <a:moveTo>
                  <a:pt x="472795" y="3848"/>
                </a:moveTo>
                <a:lnTo>
                  <a:pt x="349300" y="3848"/>
                </a:lnTo>
                <a:lnTo>
                  <a:pt x="349300" y="327113"/>
                </a:lnTo>
                <a:lnTo>
                  <a:pt x="356904" y="328456"/>
                </a:lnTo>
                <a:lnTo>
                  <a:pt x="366410" y="329526"/>
                </a:lnTo>
                <a:lnTo>
                  <a:pt x="378265" y="330235"/>
                </a:lnTo>
                <a:lnTo>
                  <a:pt x="392912" y="330492"/>
                </a:lnTo>
                <a:lnTo>
                  <a:pt x="417262" y="328421"/>
                </a:lnTo>
                <a:lnTo>
                  <a:pt x="438413" y="322238"/>
                </a:lnTo>
                <a:lnTo>
                  <a:pt x="456245" y="311991"/>
                </a:lnTo>
                <a:lnTo>
                  <a:pt x="468202" y="300139"/>
                </a:lnTo>
                <a:lnTo>
                  <a:pt x="388162" y="300139"/>
                </a:lnTo>
                <a:lnTo>
                  <a:pt x="382549" y="298691"/>
                </a:lnTo>
                <a:lnTo>
                  <a:pt x="382549" y="163804"/>
                </a:lnTo>
                <a:lnTo>
                  <a:pt x="388162" y="162839"/>
                </a:lnTo>
                <a:lnTo>
                  <a:pt x="393776" y="162356"/>
                </a:lnTo>
                <a:lnTo>
                  <a:pt x="470778" y="162356"/>
                </a:lnTo>
                <a:lnTo>
                  <a:pt x="466750" y="157048"/>
                </a:lnTo>
                <a:lnTo>
                  <a:pt x="454241" y="146153"/>
                </a:lnTo>
                <a:lnTo>
                  <a:pt x="439547" y="138145"/>
                </a:lnTo>
                <a:lnTo>
                  <a:pt x="423730" y="133451"/>
                </a:lnTo>
                <a:lnTo>
                  <a:pt x="382549" y="133451"/>
                </a:lnTo>
                <a:lnTo>
                  <a:pt x="382549" y="36131"/>
                </a:lnTo>
                <a:lnTo>
                  <a:pt x="472795" y="36131"/>
                </a:lnTo>
                <a:lnTo>
                  <a:pt x="472795" y="3848"/>
                </a:lnTo>
                <a:close/>
              </a:path>
              <a:path w="1263650" h="332740">
                <a:moveTo>
                  <a:pt x="470778" y="162356"/>
                </a:moveTo>
                <a:lnTo>
                  <a:pt x="398957" y="162356"/>
                </a:lnTo>
                <a:lnTo>
                  <a:pt x="411891" y="163749"/>
                </a:lnTo>
                <a:lnTo>
                  <a:pt x="423408" y="167716"/>
                </a:lnTo>
                <a:lnTo>
                  <a:pt x="453202" y="203241"/>
                </a:lnTo>
                <a:lnTo>
                  <a:pt x="457250" y="229806"/>
                </a:lnTo>
                <a:lnTo>
                  <a:pt x="456373" y="243700"/>
                </a:lnTo>
                <a:lnTo>
                  <a:pt x="435701" y="287333"/>
                </a:lnTo>
                <a:lnTo>
                  <a:pt x="399389" y="300139"/>
                </a:lnTo>
                <a:lnTo>
                  <a:pt x="468202" y="300139"/>
                </a:lnTo>
                <a:lnTo>
                  <a:pt x="490006" y="248818"/>
                </a:lnTo>
                <a:lnTo>
                  <a:pt x="491363" y="227876"/>
                </a:lnTo>
                <a:lnTo>
                  <a:pt x="489703" y="206307"/>
                </a:lnTo>
                <a:lnTo>
                  <a:pt x="484886" y="187223"/>
                </a:lnTo>
                <a:lnTo>
                  <a:pt x="477154" y="170758"/>
                </a:lnTo>
                <a:lnTo>
                  <a:pt x="470778" y="162356"/>
                </a:lnTo>
                <a:close/>
              </a:path>
              <a:path w="1263650" h="332740">
                <a:moveTo>
                  <a:pt x="404571" y="131521"/>
                </a:moveTo>
                <a:lnTo>
                  <a:pt x="397230" y="131521"/>
                </a:lnTo>
                <a:lnTo>
                  <a:pt x="389890" y="132003"/>
                </a:lnTo>
                <a:lnTo>
                  <a:pt x="382549" y="133451"/>
                </a:lnTo>
                <a:lnTo>
                  <a:pt x="423730" y="133451"/>
                </a:lnTo>
                <a:lnTo>
                  <a:pt x="422909" y="133207"/>
                </a:lnTo>
                <a:lnTo>
                  <a:pt x="404571" y="131521"/>
                </a:lnTo>
                <a:close/>
              </a:path>
              <a:path w="1263650" h="332740">
                <a:moveTo>
                  <a:pt x="652856" y="3848"/>
                </a:moveTo>
                <a:lnTo>
                  <a:pt x="541883" y="3848"/>
                </a:lnTo>
                <a:lnTo>
                  <a:pt x="541883" y="328561"/>
                </a:lnTo>
                <a:lnTo>
                  <a:pt x="658037" y="328561"/>
                </a:lnTo>
                <a:lnTo>
                  <a:pt x="658037" y="296278"/>
                </a:lnTo>
                <a:lnTo>
                  <a:pt x="575132" y="296278"/>
                </a:lnTo>
                <a:lnTo>
                  <a:pt x="575132" y="174396"/>
                </a:lnTo>
                <a:lnTo>
                  <a:pt x="648106" y="174396"/>
                </a:lnTo>
                <a:lnTo>
                  <a:pt x="648106" y="143078"/>
                </a:lnTo>
                <a:lnTo>
                  <a:pt x="575132" y="143078"/>
                </a:lnTo>
                <a:lnTo>
                  <a:pt x="575132" y="36131"/>
                </a:lnTo>
                <a:lnTo>
                  <a:pt x="652856" y="36131"/>
                </a:lnTo>
                <a:lnTo>
                  <a:pt x="652856" y="3848"/>
                </a:lnTo>
                <a:close/>
              </a:path>
              <a:path w="1263650" h="332740">
                <a:moveTo>
                  <a:pt x="740067" y="3848"/>
                </a:moveTo>
                <a:lnTo>
                  <a:pt x="706818" y="3848"/>
                </a:lnTo>
                <a:lnTo>
                  <a:pt x="706818" y="328561"/>
                </a:lnTo>
                <a:lnTo>
                  <a:pt x="740067" y="328561"/>
                </a:lnTo>
                <a:lnTo>
                  <a:pt x="740067" y="176809"/>
                </a:lnTo>
                <a:lnTo>
                  <a:pt x="854925" y="176809"/>
                </a:lnTo>
                <a:lnTo>
                  <a:pt x="854925" y="143078"/>
                </a:lnTo>
                <a:lnTo>
                  <a:pt x="740067" y="143078"/>
                </a:lnTo>
                <a:lnTo>
                  <a:pt x="740067" y="3848"/>
                </a:lnTo>
                <a:close/>
              </a:path>
              <a:path w="1263650" h="332740">
                <a:moveTo>
                  <a:pt x="854925" y="176809"/>
                </a:moveTo>
                <a:lnTo>
                  <a:pt x="821677" y="176809"/>
                </a:lnTo>
                <a:lnTo>
                  <a:pt x="821677" y="328561"/>
                </a:lnTo>
                <a:lnTo>
                  <a:pt x="854925" y="328561"/>
                </a:lnTo>
                <a:lnTo>
                  <a:pt x="854925" y="176809"/>
                </a:lnTo>
                <a:close/>
              </a:path>
              <a:path w="1263650" h="332740">
                <a:moveTo>
                  <a:pt x="854925" y="3848"/>
                </a:moveTo>
                <a:lnTo>
                  <a:pt x="821677" y="3848"/>
                </a:lnTo>
                <a:lnTo>
                  <a:pt x="821677" y="143078"/>
                </a:lnTo>
                <a:lnTo>
                  <a:pt x="854925" y="143078"/>
                </a:lnTo>
                <a:lnTo>
                  <a:pt x="854925" y="3848"/>
                </a:lnTo>
                <a:close/>
              </a:path>
              <a:path w="1263650" h="332740">
                <a:moveTo>
                  <a:pt x="992238" y="0"/>
                </a:moveTo>
                <a:lnTo>
                  <a:pt x="930382" y="42575"/>
                </a:lnTo>
                <a:lnTo>
                  <a:pt x="912935" y="94511"/>
                </a:lnTo>
                <a:lnTo>
                  <a:pt x="906783" y="165239"/>
                </a:lnTo>
                <a:lnTo>
                  <a:pt x="906780" y="166204"/>
                </a:lnTo>
                <a:lnTo>
                  <a:pt x="912557" y="237903"/>
                </a:lnTo>
                <a:lnTo>
                  <a:pt x="928979" y="290075"/>
                </a:lnTo>
                <a:lnTo>
                  <a:pt x="954469" y="321743"/>
                </a:lnTo>
                <a:lnTo>
                  <a:pt x="987488" y="332409"/>
                </a:lnTo>
                <a:lnTo>
                  <a:pt x="1020318" y="323204"/>
                </a:lnTo>
                <a:lnTo>
                  <a:pt x="1041756" y="299656"/>
                </a:lnTo>
                <a:lnTo>
                  <a:pt x="989647" y="299656"/>
                </a:lnTo>
                <a:lnTo>
                  <a:pt x="966606" y="288221"/>
                </a:lnTo>
                <a:lnTo>
                  <a:pt x="951703" y="258043"/>
                </a:lnTo>
                <a:lnTo>
                  <a:pt x="943681" y="215308"/>
                </a:lnTo>
                <a:lnTo>
                  <a:pt x="941285" y="166204"/>
                </a:lnTo>
                <a:lnTo>
                  <a:pt x="943674" y="117510"/>
                </a:lnTo>
                <a:lnTo>
                  <a:pt x="951649" y="74734"/>
                </a:lnTo>
                <a:lnTo>
                  <a:pt x="966424" y="44334"/>
                </a:lnTo>
                <a:lnTo>
                  <a:pt x="989215" y="32765"/>
                </a:lnTo>
                <a:lnTo>
                  <a:pt x="1042556" y="32765"/>
                </a:lnTo>
                <a:lnTo>
                  <a:pt x="1025601" y="11028"/>
                </a:lnTo>
                <a:lnTo>
                  <a:pt x="992238" y="0"/>
                </a:lnTo>
                <a:close/>
              </a:path>
              <a:path w="1263650" h="332740">
                <a:moveTo>
                  <a:pt x="1042556" y="32765"/>
                </a:moveTo>
                <a:lnTo>
                  <a:pt x="989215" y="32765"/>
                </a:lnTo>
                <a:lnTo>
                  <a:pt x="1012735" y="44930"/>
                </a:lnTo>
                <a:lnTo>
                  <a:pt x="1027429" y="76242"/>
                </a:lnTo>
                <a:lnTo>
                  <a:pt x="1034999" y="118935"/>
                </a:lnTo>
                <a:lnTo>
                  <a:pt x="1037079" y="163804"/>
                </a:lnTo>
                <a:lnTo>
                  <a:pt x="1037102" y="166204"/>
                </a:lnTo>
                <a:lnTo>
                  <a:pt x="1035006" y="213074"/>
                </a:lnTo>
                <a:lnTo>
                  <a:pt x="1027483" y="256298"/>
                </a:lnTo>
                <a:lnTo>
                  <a:pt x="1012917" y="287597"/>
                </a:lnTo>
                <a:lnTo>
                  <a:pt x="989647" y="299656"/>
                </a:lnTo>
                <a:lnTo>
                  <a:pt x="1041756" y="299656"/>
                </a:lnTo>
                <a:lnTo>
                  <a:pt x="1047076" y="293812"/>
                </a:lnTo>
                <a:lnTo>
                  <a:pt x="1065091" y="241568"/>
                </a:lnTo>
                <a:lnTo>
                  <a:pt x="1071689" y="163804"/>
                </a:lnTo>
                <a:lnTo>
                  <a:pt x="1066256" y="94506"/>
                </a:lnTo>
                <a:lnTo>
                  <a:pt x="1050585" y="43059"/>
                </a:lnTo>
                <a:lnTo>
                  <a:pt x="1042556" y="32765"/>
                </a:lnTo>
                <a:close/>
              </a:path>
              <a:path w="1263650" h="332740">
                <a:moveTo>
                  <a:pt x="1156309" y="3848"/>
                </a:moveTo>
                <a:lnTo>
                  <a:pt x="1123492" y="3848"/>
                </a:lnTo>
                <a:lnTo>
                  <a:pt x="1123492" y="328561"/>
                </a:lnTo>
                <a:lnTo>
                  <a:pt x="1156309" y="328561"/>
                </a:lnTo>
                <a:lnTo>
                  <a:pt x="1156309" y="178739"/>
                </a:lnTo>
                <a:lnTo>
                  <a:pt x="1221452" y="178739"/>
                </a:lnTo>
                <a:lnTo>
                  <a:pt x="1211782" y="167066"/>
                </a:lnTo>
                <a:lnTo>
                  <a:pt x="1189126" y="156095"/>
                </a:lnTo>
                <a:lnTo>
                  <a:pt x="1191384" y="151269"/>
                </a:lnTo>
                <a:lnTo>
                  <a:pt x="1156309" y="151269"/>
                </a:lnTo>
                <a:lnTo>
                  <a:pt x="1156309" y="3848"/>
                </a:lnTo>
                <a:close/>
              </a:path>
              <a:path w="1263650" h="332740">
                <a:moveTo>
                  <a:pt x="1221452" y="178739"/>
                </a:moveTo>
                <a:lnTo>
                  <a:pt x="1161491" y="178739"/>
                </a:lnTo>
                <a:lnTo>
                  <a:pt x="1183121" y="184014"/>
                </a:lnTo>
                <a:lnTo>
                  <a:pt x="1197546" y="198547"/>
                </a:lnTo>
                <a:lnTo>
                  <a:pt x="1206789" y="220396"/>
                </a:lnTo>
                <a:lnTo>
                  <a:pt x="1212875" y="247624"/>
                </a:lnTo>
                <a:lnTo>
                  <a:pt x="1220647" y="290441"/>
                </a:lnTo>
                <a:lnTo>
                  <a:pt x="1224898" y="310834"/>
                </a:lnTo>
                <a:lnTo>
                  <a:pt x="1229715" y="328561"/>
                </a:lnTo>
                <a:lnTo>
                  <a:pt x="1263396" y="328561"/>
                </a:lnTo>
                <a:lnTo>
                  <a:pt x="1257384" y="306965"/>
                </a:lnTo>
                <a:lnTo>
                  <a:pt x="1252547" y="284419"/>
                </a:lnTo>
                <a:lnTo>
                  <a:pt x="1248276" y="261421"/>
                </a:lnTo>
                <a:lnTo>
                  <a:pt x="1243965" y="238467"/>
                </a:lnTo>
                <a:lnTo>
                  <a:pt x="1237339" y="210152"/>
                </a:lnTo>
                <a:lnTo>
                  <a:pt x="1227232" y="185718"/>
                </a:lnTo>
                <a:lnTo>
                  <a:pt x="1221452" y="178739"/>
                </a:lnTo>
                <a:close/>
              </a:path>
              <a:path w="1263650" h="332740">
                <a:moveTo>
                  <a:pt x="1260373" y="3848"/>
                </a:moveTo>
                <a:lnTo>
                  <a:pt x="1224534" y="3848"/>
                </a:lnTo>
                <a:lnTo>
                  <a:pt x="1162354" y="151269"/>
                </a:lnTo>
                <a:lnTo>
                  <a:pt x="1191384" y="151269"/>
                </a:lnTo>
                <a:lnTo>
                  <a:pt x="1260373" y="3848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46714" y="562953"/>
            <a:ext cx="123494" cy="3324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49236" y="1287409"/>
            <a:ext cx="4169410" cy="621665"/>
          </a:xfrm>
          <a:custGeom>
            <a:avLst/>
            <a:gdLst/>
            <a:ahLst/>
            <a:cxnLst/>
            <a:rect l="l" t="t" r="r" b="b"/>
            <a:pathLst>
              <a:path w="4169410" h="621664">
                <a:moveTo>
                  <a:pt x="486549" y="9906"/>
                </a:moveTo>
                <a:lnTo>
                  <a:pt x="0" y="9906"/>
                </a:lnTo>
                <a:lnTo>
                  <a:pt x="0" y="610857"/>
                </a:lnTo>
                <a:lnTo>
                  <a:pt x="134759" y="610857"/>
                </a:lnTo>
                <a:lnTo>
                  <a:pt x="134759" y="145059"/>
                </a:lnTo>
                <a:lnTo>
                  <a:pt x="486549" y="145059"/>
                </a:lnTo>
                <a:lnTo>
                  <a:pt x="486549" y="9906"/>
                </a:lnTo>
                <a:close/>
              </a:path>
              <a:path w="4169410" h="621664">
                <a:moveTo>
                  <a:pt x="486549" y="145059"/>
                </a:moveTo>
                <a:lnTo>
                  <a:pt x="351790" y="145059"/>
                </a:lnTo>
                <a:lnTo>
                  <a:pt x="351790" y="610857"/>
                </a:lnTo>
                <a:lnTo>
                  <a:pt x="486549" y="610857"/>
                </a:lnTo>
                <a:lnTo>
                  <a:pt x="486549" y="145059"/>
                </a:lnTo>
                <a:close/>
              </a:path>
              <a:path w="4169410" h="621664">
                <a:moveTo>
                  <a:pt x="825792" y="0"/>
                </a:moveTo>
                <a:lnTo>
                  <a:pt x="779121" y="3765"/>
                </a:lnTo>
                <a:lnTo>
                  <a:pt x="735328" y="14768"/>
                </a:lnTo>
                <a:lnTo>
                  <a:pt x="694891" y="32573"/>
                </a:lnTo>
                <a:lnTo>
                  <a:pt x="658289" y="56739"/>
                </a:lnTo>
                <a:lnTo>
                  <a:pt x="626003" y="86831"/>
                </a:lnTo>
                <a:lnTo>
                  <a:pt x="598512" y="122409"/>
                </a:lnTo>
                <a:lnTo>
                  <a:pt x="576295" y="163036"/>
                </a:lnTo>
                <a:lnTo>
                  <a:pt x="559832" y="208275"/>
                </a:lnTo>
                <a:lnTo>
                  <a:pt x="549603" y="257686"/>
                </a:lnTo>
                <a:lnTo>
                  <a:pt x="546087" y="310832"/>
                </a:lnTo>
                <a:lnTo>
                  <a:pt x="549603" y="363978"/>
                </a:lnTo>
                <a:lnTo>
                  <a:pt x="559832" y="413389"/>
                </a:lnTo>
                <a:lnTo>
                  <a:pt x="576295" y="458628"/>
                </a:lnTo>
                <a:lnTo>
                  <a:pt x="598512" y="499255"/>
                </a:lnTo>
                <a:lnTo>
                  <a:pt x="626003" y="534833"/>
                </a:lnTo>
                <a:lnTo>
                  <a:pt x="658289" y="564925"/>
                </a:lnTo>
                <a:lnTo>
                  <a:pt x="694891" y="589091"/>
                </a:lnTo>
                <a:lnTo>
                  <a:pt x="735328" y="606896"/>
                </a:lnTo>
                <a:lnTo>
                  <a:pt x="779121" y="617899"/>
                </a:lnTo>
                <a:lnTo>
                  <a:pt x="825792" y="621665"/>
                </a:lnTo>
                <a:lnTo>
                  <a:pt x="872440" y="617899"/>
                </a:lnTo>
                <a:lnTo>
                  <a:pt x="916175" y="606896"/>
                </a:lnTo>
                <a:lnTo>
                  <a:pt x="956525" y="589091"/>
                </a:lnTo>
                <a:lnTo>
                  <a:pt x="993021" y="564925"/>
                </a:lnTo>
                <a:lnTo>
                  <a:pt x="1025193" y="534833"/>
                </a:lnTo>
                <a:lnTo>
                  <a:pt x="1052569" y="499255"/>
                </a:lnTo>
                <a:lnTo>
                  <a:pt x="1060479" y="484720"/>
                </a:lnTo>
                <a:lnTo>
                  <a:pt x="825792" y="484720"/>
                </a:lnTo>
                <a:lnTo>
                  <a:pt x="777570" y="475978"/>
                </a:lnTo>
                <a:lnTo>
                  <a:pt x="738033" y="451536"/>
                </a:lnTo>
                <a:lnTo>
                  <a:pt x="708346" y="414078"/>
                </a:lnTo>
                <a:lnTo>
                  <a:pt x="689678" y="366282"/>
                </a:lnTo>
                <a:lnTo>
                  <a:pt x="683196" y="310832"/>
                </a:lnTo>
                <a:lnTo>
                  <a:pt x="689678" y="255035"/>
                </a:lnTo>
                <a:lnTo>
                  <a:pt x="708346" y="207197"/>
                </a:lnTo>
                <a:lnTo>
                  <a:pt x="738033" y="169868"/>
                </a:lnTo>
                <a:lnTo>
                  <a:pt x="777570" y="145600"/>
                </a:lnTo>
                <a:lnTo>
                  <a:pt x="825792" y="136944"/>
                </a:lnTo>
                <a:lnTo>
                  <a:pt x="1060479" y="136944"/>
                </a:lnTo>
                <a:lnTo>
                  <a:pt x="1052569" y="122409"/>
                </a:lnTo>
                <a:lnTo>
                  <a:pt x="1025193" y="86831"/>
                </a:lnTo>
                <a:lnTo>
                  <a:pt x="993021" y="56739"/>
                </a:lnTo>
                <a:lnTo>
                  <a:pt x="956525" y="32573"/>
                </a:lnTo>
                <a:lnTo>
                  <a:pt x="916175" y="14768"/>
                </a:lnTo>
                <a:lnTo>
                  <a:pt x="872440" y="3765"/>
                </a:lnTo>
                <a:lnTo>
                  <a:pt x="825792" y="0"/>
                </a:lnTo>
                <a:close/>
              </a:path>
              <a:path w="4169410" h="621664">
                <a:moveTo>
                  <a:pt x="1060479" y="136944"/>
                </a:moveTo>
                <a:lnTo>
                  <a:pt x="825792" y="136944"/>
                </a:lnTo>
                <a:lnTo>
                  <a:pt x="873635" y="145600"/>
                </a:lnTo>
                <a:lnTo>
                  <a:pt x="912943" y="169868"/>
                </a:lnTo>
                <a:lnTo>
                  <a:pt x="942512" y="207197"/>
                </a:lnTo>
                <a:lnTo>
                  <a:pt x="961137" y="255035"/>
                </a:lnTo>
                <a:lnTo>
                  <a:pt x="967613" y="310832"/>
                </a:lnTo>
                <a:lnTo>
                  <a:pt x="961137" y="366282"/>
                </a:lnTo>
                <a:lnTo>
                  <a:pt x="942512" y="414078"/>
                </a:lnTo>
                <a:lnTo>
                  <a:pt x="912943" y="451536"/>
                </a:lnTo>
                <a:lnTo>
                  <a:pt x="873635" y="475978"/>
                </a:lnTo>
                <a:lnTo>
                  <a:pt x="825792" y="484720"/>
                </a:lnTo>
                <a:lnTo>
                  <a:pt x="1060479" y="484720"/>
                </a:lnTo>
                <a:lnTo>
                  <a:pt x="1074681" y="458628"/>
                </a:lnTo>
                <a:lnTo>
                  <a:pt x="1091057" y="413389"/>
                </a:lnTo>
                <a:lnTo>
                  <a:pt x="1101227" y="363978"/>
                </a:lnTo>
                <a:lnTo>
                  <a:pt x="1104722" y="310832"/>
                </a:lnTo>
                <a:lnTo>
                  <a:pt x="1101227" y="257686"/>
                </a:lnTo>
                <a:lnTo>
                  <a:pt x="1091057" y="208275"/>
                </a:lnTo>
                <a:lnTo>
                  <a:pt x="1074681" y="163036"/>
                </a:lnTo>
                <a:lnTo>
                  <a:pt x="1060479" y="136944"/>
                </a:lnTo>
                <a:close/>
              </a:path>
              <a:path w="4169410" h="621664">
                <a:moveTo>
                  <a:pt x="1651584" y="9906"/>
                </a:moveTo>
                <a:lnTo>
                  <a:pt x="1262189" y="9906"/>
                </a:lnTo>
                <a:lnTo>
                  <a:pt x="1230845" y="314439"/>
                </a:lnTo>
                <a:lnTo>
                  <a:pt x="1219935" y="384735"/>
                </a:lnTo>
                <a:lnTo>
                  <a:pt x="1205039" y="433538"/>
                </a:lnTo>
                <a:lnTo>
                  <a:pt x="1186118" y="464221"/>
                </a:lnTo>
                <a:lnTo>
                  <a:pt x="1163136" y="480158"/>
                </a:lnTo>
                <a:lnTo>
                  <a:pt x="1136053" y="484720"/>
                </a:lnTo>
                <a:lnTo>
                  <a:pt x="1136053" y="621665"/>
                </a:lnTo>
                <a:lnTo>
                  <a:pt x="1208166" y="612401"/>
                </a:lnTo>
                <a:lnTo>
                  <a:pt x="1270271" y="578520"/>
                </a:lnTo>
                <a:lnTo>
                  <a:pt x="1296765" y="549492"/>
                </a:lnTo>
                <a:lnTo>
                  <a:pt x="1319790" y="510883"/>
                </a:lnTo>
                <a:lnTo>
                  <a:pt x="1339024" y="461551"/>
                </a:lnTo>
                <a:lnTo>
                  <a:pt x="1354145" y="400353"/>
                </a:lnTo>
                <a:lnTo>
                  <a:pt x="1364830" y="326148"/>
                </a:lnTo>
                <a:lnTo>
                  <a:pt x="1383626" y="145059"/>
                </a:lnTo>
                <a:lnTo>
                  <a:pt x="1651584" y="145059"/>
                </a:lnTo>
                <a:lnTo>
                  <a:pt x="1651584" y="9906"/>
                </a:lnTo>
                <a:close/>
              </a:path>
              <a:path w="4169410" h="621664">
                <a:moveTo>
                  <a:pt x="1651584" y="145059"/>
                </a:moveTo>
                <a:lnTo>
                  <a:pt x="1516824" y="145059"/>
                </a:lnTo>
                <a:lnTo>
                  <a:pt x="1516824" y="610857"/>
                </a:lnTo>
                <a:lnTo>
                  <a:pt x="1651584" y="610857"/>
                </a:lnTo>
                <a:lnTo>
                  <a:pt x="1651584" y="145059"/>
                </a:lnTo>
                <a:close/>
              </a:path>
              <a:path w="4169410" h="621664">
                <a:moveTo>
                  <a:pt x="1739328" y="454990"/>
                </a:moveTo>
                <a:lnTo>
                  <a:pt x="1686052" y="575716"/>
                </a:lnTo>
                <a:lnTo>
                  <a:pt x="1713240" y="595438"/>
                </a:lnTo>
                <a:lnTo>
                  <a:pt x="1745499" y="609839"/>
                </a:lnTo>
                <a:lnTo>
                  <a:pt x="1781137" y="618666"/>
                </a:lnTo>
                <a:lnTo>
                  <a:pt x="1818462" y="621665"/>
                </a:lnTo>
                <a:lnTo>
                  <a:pt x="1871211" y="615358"/>
                </a:lnTo>
                <a:lnTo>
                  <a:pt x="1914596" y="597593"/>
                </a:lnTo>
                <a:lnTo>
                  <a:pt x="1949782" y="570098"/>
                </a:lnTo>
                <a:lnTo>
                  <a:pt x="1977936" y="534602"/>
                </a:lnTo>
                <a:lnTo>
                  <a:pt x="2000224" y="492836"/>
                </a:lnTo>
                <a:lnTo>
                  <a:pt x="2003792" y="484720"/>
                </a:lnTo>
                <a:lnTo>
                  <a:pt x="1806714" y="484720"/>
                </a:lnTo>
                <a:lnTo>
                  <a:pt x="1787811" y="482229"/>
                </a:lnTo>
                <a:lnTo>
                  <a:pt x="1770083" y="475599"/>
                </a:lnTo>
                <a:lnTo>
                  <a:pt x="1753824" y="466097"/>
                </a:lnTo>
                <a:lnTo>
                  <a:pt x="1739328" y="454990"/>
                </a:lnTo>
                <a:close/>
              </a:path>
              <a:path w="4169410" h="621664">
                <a:moveTo>
                  <a:pt x="1834133" y="9906"/>
                </a:moveTo>
                <a:lnTo>
                  <a:pt x="1682140" y="9906"/>
                </a:lnTo>
                <a:lnTo>
                  <a:pt x="1870951" y="439674"/>
                </a:lnTo>
                <a:lnTo>
                  <a:pt x="1859039" y="459635"/>
                </a:lnTo>
                <a:lnTo>
                  <a:pt x="1845586" y="473684"/>
                </a:lnTo>
                <a:lnTo>
                  <a:pt x="1828756" y="481990"/>
                </a:lnTo>
                <a:lnTo>
                  <a:pt x="1806714" y="484720"/>
                </a:lnTo>
                <a:lnTo>
                  <a:pt x="2003792" y="484720"/>
                </a:lnTo>
                <a:lnTo>
                  <a:pt x="2088963" y="291007"/>
                </a:lnTo>
                <a:lnTo>
                  <a:pt x="1946948" y="291007"/>
                </a:lnTo>
                <a:lnTo>
                  <a:pt x="1834133" y="9906"/>
                </a:lnTo>
                <a:close/>
              </a:path>
              <a:path w="4169410" h="621664">
                <a:moveTo>
                  <a:pt x="2212555" y="9906"/>
                </a:moveTo>
                <a:lnTo>
                  <a:pt x="2060562" y="9906"/>
                </a:lnTo>
                <a:lnTo>
                  <a:pt x="1946948" y="291007"/>
                </a:lnTo>
                <a:lnTo>
                  <a:pt x="2088963" y="291007"/>
                </a:lnTo>
                <a:lnTo>
                  <a:pt x="2212555" y="9906"/>
                </a:lnTo>
                <a:close/>
              </a:path>
              <a:path w="4169410" h="621664">
                <a:moveTo>
                  <a:pt x="2674023" y="400024"/>
                </a:moveTo>
                <a:lnTo>
                  <a:pt x="2539263" y="400024"/>
                </a:lnTo>
                <a:lnTo>
                  <a:pt x="2539263" y="610857"/>
                </a:lnTo>
                <a:lnTo>
                  <a:pt x="2674023" y="610857"/>
                </a:lnTo>
                <a:lnTo>
                  <a:pt x="2674023" y="400024"/>
                </a:lnTo>
                <a:close/>
              </a:path>
              <a:path w="4169410" h="621664">
                <a:moveTo>
                  <a:pt x="2367686" y="9906"/>
                </a:moveTo>
                <a:lnTo>
                  <a:pt x="2231351" y="9906"/>
                </a:lnTo>
                <a:lnTo>
                  <a:pt x="2231351" y="189204"/>
                </a:lnTo>
                <a:lnTo>
                  <a:pt x="2234348" y="238019"/>
                </a:lnTo>
                <a:lnTo>
                  <a:pt x="2243422" y="282072"/>
                </a:lnTo>
                <a:lnTo>
                  <a:pt x="2258703" y="320825"/>
                </a:lnTo>
                <a:lnTo>
                  <a:pt x="2280319" y="353739"/>
                </a:lnTo>
                <a:lnTo>
                  <a:pt x="2308400" y="380276"/>
                </a:lnTo>
                <a:lnTo>
                  <a:pt x="2343073" y="399898"/>
                </a:lnTo>
                <a:lnTo>
                  <a:pt x="2384466" y="412066"/>
                </a:lnTo>
                <a:lnTo>
                  <a:pt x="2432710" y="416242"/>
                </a:lnTo>
                <a:lnTo>
                  <a:pt x="2459719" y="415103"/>
                </a:lnTo>
                <a:lnTo>
                  <a:pt x="2485991" y="411853"/>
                </a:lnTo>
                <a:lnTo>
                  <a:pt x="2512261" y="406743"/>
                </a:lnTo>
                <a:lnTo>
                  <a:pt x="2539263" y="400024"/>
                </a:lnTo>
                <a:lnTo>
                  <a:pt x="2674023" y="400024"/>
                </a:lnTo>
                <a:lnTo>
                  <a:pt x="2674023" y="281101"/>
                </a:lnTo>
                <a:lnTo>
                  <a:pt x="2451519" y="281101"/>
                </a:lnTo>
                <a:lnTo>
                  <a:pt x="2416935" y="276372"/>
                </a:lnTo>
                <a:lnTo>
                  <a:pt x="2390505" y="260832"/>
                </a:lnTo>
                <a:lnTo>
                  <a:pt x="2373623" y="232452"/>
                </a:lnTo>
                <a:lnTo>
                  <a:pt x="2367686" y="189204"/>
                </a:lnTo>
                <a:lnTo>
                  <a:pt x="2367686" y="9906"/>
                </a:lnTo>
                <a:close/>
              </a:path>
              <a:path w="4169410" h="621664">
                <a:moveTo>
                  <a:pt x="2674023" y="9906"/>
                </a:moveTo>
                <a:lnTo>
                  <a:pt x="2539263" y="9906"/>
                </a:lnTo>
                <a:lnTo>
                  <a:pt x="2539263" y="263982"/>
                </a:lnTo>
                <a:lnTo>
                  <a:pt x="2520045" y="271221"/>
                </a:lnTo>
                <a:lnTo>
                  <a:pt x="2498915" y="276599"/>
                </a:lnTo>
                <a:lnTo>
                  <a:pt x="2476023" y="279948"/>
                </a:lnTo>
                <a:lnTo>
                  <a:pt x="2451519" y="281101"/>
                </a:lnTo>
                <a:lnTo>
                  <a:pt x="2674023" y="281101"/>
                </a:lnTo>
                <a:lnTo>
                  <a:pt x="2674023" y="9906"/>
                </a:lnTo>
                <a:close/>
              </a:path>
              <a:path w="4169410" h="621664">
                <a:moveTo>
                  <a:pt x="2894965" y="9906"/>
                </a:moveTo>
                <a:lnTo>
                  <a:pt x="2760205" y="9906"/>
                </a:lnTo>
                <a:lnTo>
                  <a:pt x="2760205" y="610857"/>
                </a:lnTo>
                <a:lnTo>
                  <a:pt x="2890266" y="610857"/>
                </a:lnTo>
                <a:lnTo>
                  <a:pt x="3036679" y="363994"/>
                </a:lnTo>
                <a:lnTo>
                  <a:pt x="2894965" y="363994"/>
                </a:lnTo>
                <a:lnTo>
                  <a:pt x="2894965" y="9906"/>
                </a:lnTo>
                <a:close/>
              </a:path>
              <a:path w="4169410" h="621664">
                <a:moveTo>
                  <a:pt x="3245967" y="239661"/>
                </a:moveTo>
                <a:lnTo>
                  <a:pt x="3110420" y="239661"/>
                </a:lnTo>
                <a:lnTo>
                  <a:pt x="3110420" y="610857"/>
                </a:lnTo>
                <a:lnTo>
                  <a:pt x="3245967" y="610857"/>
                </a:lnTo>
                <a:lnTo>
                  <a:pt x="3245967" y="239661"/>
                </a:lnTo>
                <a:close/>
              </a:path>
              <a:path w="4169410" h="621664">
                <a:moveTo>
                  <a:pt x="3245967" y="9906"/>
                </a:moveTo>
                <a:lnTo>
                  <a:pt x="3106508" y="9906"/>
                </a:lnTo>
                <a:lnTo>
                  <a:pt x="2894965" y="363994"/>
                </a:lnTo>
                <a:lnTo>
                  <a:pt x="3036679" y="363994"/>
                </a:lnTo>
                <a:lnTo>
                  <a:pt x="3110420" y="239661"/>
                </a:lnTo>
                <a:lnTo>
                  <a:pt x="3245967" y="239661"/>
                </a:lnTo>
                <a:lnTo>
                  <a:pt x="3245967" y="9906"/>
                </a:lnTo>
                <a:close/>
              </a:path>
              <a:path w="4169410" h="621664">
                <a:moveTo>
                  <a:pt x="3583635" y="145059"/>
                </a:moveTo>
                <a:lnTo>
                  <a:pt x="3448875" y="145059"/>
                </a:lnTo>
                <a:lnTo>
                  <a:pt x="3448875" y="610857"/>
                </a:lnTo>
                <a:lnTo>
                  <a:pt x="3583635" y="610857"/>
                </a:lnTo>
                <a:lnTo>
                  <a:pt x="3583635" y="145059"/>
                </a:lnTo>
                <a:close/>
              </a:path>
              <a:path w="4169410" h="621664">
                <a:moveTo>
                  <a:pt x="3729367" y="9906"/>
                </a:moveTo>
                <a:lnTo>
                  <a:pt x="3302368" y="9906"/>
                </a:lnTo>
                <a:lnTo>
                  <a:pt x="3302368" y="145059"/>
                </a:lnTo>
                <a:lnTo>
                  <a:pt x="3729367" y="145059"/>
                </a:lnTo>
                <a:lnTo>
                  <a:pt x="3729367" y="9906"/>
                </a:lnTo>
                <a:close/>
              </a:path>
              <a:path w="4169410" h="621664">
                <a:moveTo>
                  <a:pt x="4168889" y="9906"/>
                </a:moveTo>
                <a:lnTo>
                  <a:pt x="3785768" y="9906"/>
                </a:lnTo>
                <a:lnTo>
                  <a:pt x="3785768" y="610857"/>
                </a:lnTo>
                <a:lnTo>
                  <a:pt x="4168889" y="610857"/>
                </a:lnTo>
                <a:lnTo>
                  <a:pt x="4168889" y="475716"/>
                </a:lnTo>
                <a:lnTo>
                  <a:pt x="3920528" y="475716"/>
                </a:lnTo>
                <a:lnTo>
                  <a:pt x="3920528" y="373900"/>
                </a:lnTo>
                <a:lnTo>
                  <a:pt x="4163415" y="373900"/>
                </a:lnTo>
                <a:lnTo>
                  <a:pt x="4163415" y="238760"/>
                </a:lnTo>
                <a:lnTo>
                  <a:pt x="3920528" y="238760"/>
                </a:lnTo>
                <a:lnTo>
                  <a:pt x="3920528" y="145059"/>
                </a:lnTo>
                <a:lnTo>
                  <a:pt x="4168889" y="145059"/>
                </a:lnTo>
                <a:lnTo>
                  <a:pt x="4168889" y="9906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49243" y="2174477"/>
            <a:ext cx="4255770" cy="356235"/>
          </a:xfrm>
          <a:custGeom>
            <a:avLst/>
            <a:gdLst/>
            <a:ahLst/>
            <a:cxnLst/>
            <a:rect l="l" t="t" r="r" b="b"/>
            <a:pathLst>
              <a:path w="4255770" h="356235">
                <a:moveTo>
                  <a:pt x="261099" y="5676"/>
                </a:moveTo>
                <a:lnTo>
                  <a:pt x="0" y="5676"/>
                </a:lnTo>
                <a:lnTo>
                  <a:pt x="0" y="349859"/>
                </a:lnTo>
                <a:lnTo>
                  <a:pt x="261099" y="349859"/>
                </a:lnTo>
                <a:lnTo>
                  <a:pt x="261099" y="259041"/>
                </a:lnTo>
                <a:lnTo>
                  <a:pt x="104228" y="259041"/>
                </a:lnTo>
                <a:lnTo>
                  <a:pt x="104228" y="221373"/>
                </a:lnTo>
                <a:lnTo>
                  <a:pt x="257492" y="221373"/>
                </a:lnTo>
                <a:lnTo>
                  <a:pt x="257492" y="130556"/>
                </a:lnTo>
                <a:lnTo>
                  <a:pt x="104228" y="130556"/>
                </a:lnTo>
                <a:lnTo>
                  <a:pt x="104228" y="96494"/>
                </a:lnTo>
                <a:lnTo>
                  <a:pt x="261099" y="96494"/>
                </a:lnTo>
                <a:lnTo>
                  <a:pt x="261099" y="5676"/>
                </a:lnTo>
                <a:close/>
              </a:path>
              <a:path w="4255770" h="356235">
                <a:moveTo>
                  <a:pt x="406095" y="5676"/>
                </a:moveTo>
                <a:lnTo>
                  <a:pt x="278638" y="5676"/>
                </a:lnTo>
                <a:lnTo>
                  <a:pt x="408673" y="165646"/>
                </a:lnTo>
                <a:lnTo>
                  <a:pt x="272961" y="349859"/>
                </a:lnTo>
                <a:lnTo>
                  <a:pt x="399897" y="349859"/>
                </a:lnTo>
                <a:lnTo>
                  <a:pt x="477304" y="228600"/>
                </a:lnTo>
                <a:lnTo>
                  <a:pt x="714089" y="228600"/>
                </a:lnTo>
                <a:lnTo>
                  <a:pt x="667715" y="165646"/>
                </a:lnTo>
                <a:lnTo>
                  <a:pt x="704632" y="120230"/>
                </a:lnTo>
                <a:lnTo>
                  <a:pt x="486079" y="120230"/>
                </a:lnTo>
                <a:lnTo>
                  <a:pt x="406095" y="5676"/>
                </a:lnTo>
                <a:close/>
              </a:path>
              <a:path w="4255770" h="356235">
                <a:moveTo>
                  <a:pt x="599084" y="228600"/>
                </a:moveTo>
                <a:lnTo>
                  <a:pt x="477304" y="228600"/>
                </a:lnTo>
                <a:lnTo>
                  <a:pt x="486079" y="240461"/>
                </a:lnTo>
                <a:lnTo>
                  <a:pt x="486079" y="349859"/>
                </a:lnTo>
                <a:lnTo>
                  <a:pt x="590308" y="349859"/>
                </a:lnTo>
                <a:lnTo>
                  <a:pt x="590308" y="240461"/>
                </a:lnTo>
                <a:lnTo>
                  <a:pt x="599084" y="228600"/>
                </a:lnTo>
                <a:close/>
              </a:path>
              <a:path w="4255770" h="356235">
                <a:moveTo>
                  <a:pt x="714089" y="228600"/>
                </a:moveTo>
                <a:lnTo>
                  <a:pt x="599084" y="228600"/>
                </a:lnTo>
                <a:lnTo>
                  <a:pt x="676478" y="349859"/>
                </a:lnTo>
                <a:lnTo>
                  <a:pt x="803414" y="349859"/>
                </a:lnTo>
                <a:lnTo>
                  <a:pt x="714089" y="228600"/>
                </a:lnTo>
                <a:close/>
              </a:path>
              <a:path w="4255770" h="356235">
                <a:moveTo>
                  <a:pt x="590308" y="5676"/>
                </a:moveTo>
                <a:lnTo>
                  <a:pt x="486079" y="5676"/>
                </a:lnTo>
                <a:lnTo>
                  <a:pt x="486079" y="120230"/>
                </a:lnTo>
                <a:lnTo>
                  <a:pt x="590308" y="120230"/>
                </a:lnTo>
                <a:lnTo>
                  <a:pt x="590308" y="5676"/>
                </a:lnTo>
                <a:close/>
              </a:path>
              <a:path w="4255770" h="356235">
                <a:moveTo>
                  <a:pt x="797750" y="5676"/>
                </a:moveTo>
                <a:lnTo>
                  <a:pt x="670293" y="5676"/>
                </a:lnTo>
                <a:lnTo>
                  <a:pt x="590308" y="120230"/>
                </a:lnTo>
                <a:lnTo>
                  <a:pt x="704632" y="120230"/>
                </a:lnTo>
                <a:lnTo>
                  <a:pt x="797750" y="5676"/>
                </a:lnTo>
                <a:close/>
              </a:path>
              <a:path w="4255770" h="356235">
                <a:moveTo>
                  <a:pt x="1085672" y="5676"/>
                </a:moveTo>
                <a:lnTo>
                  <a:pt x="824572" y="5676"/>
                </a:lnTo>
                <a:lnTo>
                  <a:pt x="824572" y="349859"/>
                </a:lnTo>
                <a:lnTo>
                  <a:pt x="1085672" y="349859"/>
                </a:lnTo>
                <a:lnTo>
                  <a:pt x="1085672" y="259041"/>
                </a:lnTo>
                <a:lnTo>
                  <a:pt x="928801" y="259041"/>
                </a:lnTo>
                <a:lnTo>
                  <a:pt x="928801" y="221373"/>
                </a:lnTo>
                <a:lnTo>
                  <a:pt x="1082065" y="221373"/>
                </a:lnTo>
                <a:lnTo>
                  <a:pt x="1082065" y="130556"/>
                </a:lnTo>
                <a:lnTo>
                  <a:pt x="928801" y="130556"/>
                </a:lnTo>
                <a:lnTo>
                  <a:pt x="928801" y="96494"/>
                </a:lnTo>
                <a:lnTo>
                  <a:pt x="1085672" y="96494"/>
                </a:lnTo>
                <a:lnTo>
                  <a:pt x="1085672" y="5676"/>
                </a:lnTo>
                <a:close/>
              </a:path>
              <a:path w="4255770" h="356235">
                <a:moveTo>
                  <a:pt x="1278661" y="5676"/>
                </a:moveTo>
                <a:lnTo>
                  <a:pt x="1134694" y="5676"/>
                </a:lnTo>
                <a:lnTo>
                  <a:pt x="1134694" y="349859"/>
                </a:lnTo>
                <a:lnTo>
                  <a:pt x="1238923" y="349859"/>
                </a:lnTo>
                <a:lnTo>
                  <a:pt x="1238923" y="142938"/>
                </a:lnTo>
                <a:lnTo>
                  <a:pt x="1328838" y="142938"/>
                </a:lnTo>
                <a:lnTo>
                  <a:pt x="1278661" y="5676"/>
                </a:lnTo>
                <a:close/>
              </a:path>
              <a:path w="4255770" h="356235">
                <a:moveTo>
                  <a:pt x="1328838" y="142938"/>
                </a:moveTo>
                <a:lnTo>
                  <a:pt x="1238923" y="142938"/>
                </a:lnTo>
                <a:lnTo>
                  <a:pt x="1315808" y="349859"/>
                </a:lnTo>
                <a:lnTo>
                  <a:pt x="1362252" y="349859"/>
                </a:lnTo>
                <a:lnTo>
                  <a:pt x="1428785" y="170802"/>
                </a:lnTo>
                <a:lnTo>
                  <a:pt x="1339024" y="170802"/>
                </a:lnTo>
                <a:lnTo>
                  <a:pt x="1328838" y="142938"/>
                </a:lnTo>
                <a:close/>
              </a:path>
              <a:path w="4255770" h="356235">
                <a:moveTo>
                  <a:pt x="1543367" y="142938"/>
                </a:moveTo>
                <a:lnTo>
                  <a:pt x="1439138" y="142938"/>
                </a:lnTo>
                <a:lnTo>
                  <a:pt x="1439138" y="349859"/>
                </a:lnTo>
                <a:lnTo>
                  <a:pt x="1543367" y="349859"/>
                </a:lnTo>
                <a:lnTo>
                  <a:pt x="1543367" y="142938"/>
                </a:lnTo>
                <a:close/>
              </a:path>
              <a:path w="4255770" h="356235">
                <a:moveTo>
                  <a:pt x="1543367" y="5676"/>
                </a:moveTo>
                <a:lnTo>
                  <a:pt x="1399400" y="5676"/>
                </a:lnTo>
                <a:lnTo>
                  <a:pt x="1339024" y="170802"/>
                </a:lnTo>
                <a:lnTo>
                  <a:pt x="1428785" y="170802"/>
                </a:lnTo>
                <a:lnTo>
                  <a:pt x="1439138" y="142938"/>
                </a:lnTo>
                <a:lnTo>
                  <a:pt x="1543367" y="142938"/>
                </a:lnTo>
                <a:lnTo>
                  <a:pt x="1543367" y="5676"/>
                </a:lnTo>
                <a:close/>
              </a:path>
              <a:path w="4255770" h="356235">
                <a:moveTo>
                  <a:pt x="1862772" y="5676"/>
                </a:moveTo>
                <a:lnTo>
                  <a:pt x="1601673" y="5676"/>
                </a:lnTo>
                <a:lnTo>
                  <a:pt x="1601673" y="349859"/>
                </a:lnTo>
                <a:lnTo>
                  <a:pt x="1862772" y="349859"/>
                </a:lnTo>
                <a:lnTo>
                  <a:pt x="1862772" y="259041"/>
                </a:lnTo>
                <a:lnTo>
                  <a:pt x="1705902" y="259041"/>
                </a:lnTo>
                <a:lnTo>
                  <a:pt x="1705902" y="221373"/>
                </a:lnTo>
                <a:lnTo>
                  <a:pt x="1859165" y="221373"/>
                </a:lnTo>
                <a:lnTo>
                  <a:pt x="1859165" y="130556"/>
                </a:lnTo>
                <a:lnTo>
                  <a:pt x="1705902" y="130556"/>
                </a:lnTo>
                <a:lnTo>
                  <a:pt x="1705902" y="96494"/>
                </a:lnTo>
                <a:lnTo>
                  <a:pt x="1862772" y="96494"/>
                </a:lnTo>
                <a:lnTo>
                  <a:pt x="1862772" y="5676"/>
                </a:lnTo>
                <a:close/>
              </a:path>
              <a:path w="4255770" h="356235">
                <a:moveTo>
                  <a:pt x="2082596" y="0"/>
                </a:moveTo>
                <a:lnTo>
                  <a:pt x="2031121" y="5805"/>
                </a:lnTo>
                <a:lnTo>
                  <a:pt x="1985565" y="22533"/>
                </a:lnTo>
                <a:lnTo>
                  <a:pt x="1947462" y="49152"/>
                </a:lnTo>
                <a:lnTo>
                  <a:pt x="1918347" y="84629"/>
                </a:lnTo>
                <a:lnTo>
                  <a:pt x="1899753" y="127931"/>
                </a:lnTo>
                <a:lnTo>
                  <a:pt x="1893214" y="178028"/>
                </a:lnTo>
                <a:lnTo>
                  <a:pt x="1899753" y="227944"/>
                </a:lnTo>
                <a:lnTo>
                  <a:pt x="1918347" y="271196"/>
                </a:lnTo>
                <a:lnTo>
                  <a:pt x="1947462" y="306709"/>
                </a:lnTo>
                <a:lnTo>
                  <a:pt x="1985565" y="333407"/>
                </a:lnTo>
                <a:lnTo>
                  <a:pt x="2031121" y="350215"/>
                </a:lnTo>
                <a:lnTo>
                  <a:pt x="2082596" y="356057"/>
                </a:lnTo>
                <a:lnTo>
                  <a:pt x="2142289" y="346792"/>
                </a:lnTo>
                <a:lnTo>
                  <a:pt x="2187084" y="322967"/>
                </a:lnTo>
                <a:lnTo>
                  <a:pt x="2218722" y="290531"/>
                </a:lnTo>
                <a:lnTo>
                  <a:pt x="2233896" y="264198"/>
                </a:lnTo>
                <a:lnTo>
                  <a:pt x="2082596" y="264198"/>
                </a:lnTo>
                <a:lnTo>
                  <a:pt x="2048413" y="257483"/>
                </a:lnTo>
                <a:lnTo>
                  <a:pt x="2022020" y="239110"/>
                </a:lnTo>
                <a:lnTo>
                  <a:pt x="2005015" y="211739"/>
                </a:lnTo>
                <a:lnTo>
                  <a:pt x="1998992" y="178028"/>
                </a:lnTo>
                <a:lnTo>
                  <a:pt x="2005015" y="144317"/>
                </a:lnTo>
                <a:lnTo>
                  <a:pt x="2022020" y="116946"/>
                </a:lnTo>
                <a:lnTo>
                  <a:pt x="2048413" y="98574"/>
                </a:lnTo>
                <a:lnTo>
                  <a:pt x="2082596" y="91859"/>
                </a:lnTo>
                <a:lnTo>
                  <a:pt x="2234215" y="91859"/>
                </a:lnTo>
                <a:lnTo>
                  <a:pt x="2218503" y="64443"/>
                </a:lnTo>
                <a:lnTo>
                  <a:pt x="2186889" y="32254"/>
                </a:lnTo>
                <a:lnTo>
                  <a:pt x="2142216" y="8966"/>
                </a:lnTo>
                <a:lnTo>
                  <a:pt x="2082596" y="0"/>
                </a:lnTo>
                <a:close/>
              </a:path>
              <a:path w="4255770" h="356235">
                <a:moveTo>
                  <a:pt x="2149157" y="214147"/>
                </a:moveTo>
                <a:lnTo>
                  <a:pt x="2139407" y="233288"/>
                </a:lnTo>
                <a:lnTo>
                  <a:pt x="2124192" y="249235"/>
                </a:lnTo>
                <a:lnTo>
                  <a:pt x="2104819" y="260151"/>
                </a:lnTo>
                <a:lnTo>
                  <a:pt x="2082596" y="264198"/>
                </a:lnTo>
                <a:lnTo>
                  <a:pt x="2233896" y="264198"/>
                </a:lnTo>
                <a:lnTo>
                  <a:pt x="2238946" y="255435"/>
                </a:lnTo>
                <a:lnTo>
                  <a:pt x="2149157" y="214147"/>
                </a:lnTo>
                <a:close/>
              </a:path>
              <a:path w="4255770" h="356235">
                <a:moveTo>
                  <a:pt x="2234215" y="91859"/>
                </a:moveTo>
                <a:lnTo>
                  <a:pt x="2082596" y="91859"/>
                </a:lnTo>
                <a:lnTo>
                  <a:pt x="2104819" y="95905"/>
                </a:lnTo>
                <a:lnTo>
                  <a:pt x="2124192" y="106821"/>
                </a:lnTo>
                <a:lnTo>
                  <a:pt x="2139407" y="122768"/>
                </a:lnTo>
                <a:lnTo>
                  <a:pt x="2149157" y="141909"/>
                </a:lnTo>
                <a:lnTo>
                  <a:pt x="2238946" y="100114"/>
                </a:lnTo>
                <a:lnTo>
                  <a:pt x="2234215" y="91859"/>
                </a:lnTo>
                <a:close/>
              </a:path>
              <a:path w="4255770" h="356235">
                <a:moveTo>
                  <a:pt x="2568155" y="5676"/>
                </a:moveTo>
                <a:lnTo>
                  <a:pt x="2384450" y="5676"/>
                </a:lnTo>
                <a:lnTo>
                  <a:pt x="2331142" y="15070"/>
                </a:lnTo>
                <a:lnTo>
                  <a:pt x="2292346" y="40574"/>
                </a:lnTo>
                <a:lnTo>
                  <a:pt x="2268643" y="78173"/>
                </a:lnTo>
                <a:lnTo>
                  <a:pt x="2260612" y="123850"/>
                </a:lnTo>
                <a:lnTo>
                  <a:pt x="2266441" y="163281"/>
                </a:lnTo>
                <a:lnTo>
                  <a:pt x="2281315" y="193186"/>
                </a:lnTo>
                <a:lnTo>
                  <a:pt x="2301316" y="214479"/>
                </a:lnTo>
                <a:lnTo>
                  <a:pt x="2322525" y="228079"/>
                </a:lnTo>
                <a:lnTo>
                  <a:pt x="2260092" y="349859"/>
                </a:lnTo>
                <a:lnTo>
                  <a:pt x="2378773" y="349859"/>
                </a:lnTo>
                <a:lnTo>
                  <a:pt x="2426246" y="241503"/>
                </a:lnTo>
                <a:lnTo>
                  <a:pt x="2568155" y="241503"/>
                </a:lnTo>
                <a:lnTo>
                  <a:pt x="2568155" y="150685"/>
                </a:lnTo>
                <a:lnTo>
                  <a:pt x="2400452" y="150685"/>
                </a:lnTo>
                <a:lnTo>
                  <a:pt x="2387725" y="149097"/>
                </a:lnTo>
                <a:lnTo>
                  <a:pt x="2376839" y="144170"/>
                </a:lnTo>
                <a:lnTo>
                  <a:pt x="2369244" y="135662"/>
                </a:lnTo>
                <a:lnTo>
                  <a:pt x="2366391" y="123329"/>
                </a:lnTo>
                <a:lnTo>
                  <a:pt x="2369244" y="111298"/>
                </a:lnTo>
                <a:lnTo>
                  <a:pt x="2376839" y="102944"/>
                </a:lnTo>
                <a:lnTo>
                  <a:pt x="2387725" y="98074"/>
                </a:lnTo>
                <a:lnTo>
                  <a:pt x="2400452" y="96494"/>
                </a:lnTo>
                <a:lnTo>
                  <a:pt x="2568155" y="96494"/>
                </a:lnTo>
                <a:lnTo>
                  <a:pt x="2568155" y="5676"/>
                </a:lnTo>
                <a:close/>
              </a:path>
              <a:path w="4255770" h="356235">
                <a:moveTo>
                  <a:pt x="2568155" y="241503"/>
                </a:moveTo>
                <a:lnTo>
                  <a:pt x="2463914" y="241503"/>
                </a:lnTo>
                <a:lnTo>
                  <a:pt x="2463914" y="349859"/>
                </a:lnTo>
                <a:lnTo>
                  <a:pt x="2568155" y="349859"/>
                </a:lnTo>
                <a:lnTo>
                  <a:pt x="2568155" y="241503"/>
                </a:lnTo>
                <a:close/>
              </a:path>
              <a:path w="4255770" h="356235">
                <a:moveTo>
                  <a:pt x="2568155" y="96494"/>
                </a:moveTo>
                <a:lnTo>
                  <a:pt x="2463914" y="96494"/>
                </a:lnTo>
                <a:lnTo>
                  <a:pt x="2463914" y="150685"/>
                </a:lnTo>
                <a:lnTo>
                  <a:pt x="2568155" y="150685"/>
                </a:lnTo>
                <a:lnTo>
                  <a:pt x="2568155" y="96494"/>
                </a:lnTo>
                <a:close/>
              </a:path>
              <a:path w="4255770" h="356235">
                <a:moveTo>
                  <a:pt x="2927286" y="239953"/>
                </a:moveTo>
                <a:lnTo>
                  <a:pt x="2823057" y="239953"/>
                </a:lnTo>
                <a:lnTo>
                  <a:pt x="2823057" y="349859"/>
                </a:lnTo>
                <a:lnTo>
                  <a:pt x="2927286" y="349859"/>
                </a:lnTo>
                <a:lnTo>
                  <a:pt x="2927286" y="239953"/>
                </a:lnTo>
                <a:close/>
              </a:path>
              <a:path w="4255770" h="356235">
                <a:moveTo>
                  <a:pt x="2725534" y="5676"/>
                </a:moveTo>
                <a:lnTo>
                  <a:pt x="2619743" y="5676"/>
                </a:lnTo>
                <a:lnTo>
                  <a:pt x="2619743" y="114554"/>
                </a:lnTo>
                <a:lnTo>
                  <a:pt x="2625006" y="158918"/>
                </a:lnTo>
                <a:lnTo>
                  <a:pt x="2641044" y="195751"/>
                </a:lnTo>
                <a:lnTo>
                  <a:pt x="2668229" y="223714"/>
                </a:lnTo>
                <a:lnTo>
                  <a:pt x="2706932" y="241471"/>
                </a:lnTo>
                <a:lnTo>
                  <a:pt x="2757525" y="247688"/>
                </a:lnTo>
                <a:lnTo>
                  <a:pt x="2773204" y="247204"/>
                </a:lnTo>
                <a:lnTo>
                  <a:pt x="2788548" y="245754"/>
                </a:lnTo>
                <a:lnTo>
                  <a:pt x="2804763" y="243337"/>
                </a:lnTo>
                <a:lnTo>
                  <a:pt x="2823057" y="239953"/>
                </a:lnTo>
                <a:lnTo>
                  <a:pt x="2927286" y="239953"/>
                </a:lnTo>
                <a:lnTo>
                  <a:pt x="2927286" y="156870"/>
                </a:lnTo>
                <a:lnTo>
                  <a:pt x="2773006" y="156870"/>
                </a:lnTo>
                <a:lnTo>
                  <a:pt x="2754048" y="154975"/>
                </a:lnTo>
                <a:lnTo>
                  <a:pt x="2739012" y="148289"/>
                </a:lnTo>
                <a:lnTo>
                  <a:pt x="2729104" y="135315"/>
                </a:lnTo>
                <a:lnTo>
                  <a:pt x="2725534" y="114554"/>
                </a:lnTo>
                <a:lnTo>
                  <a:pt x="2725534" y="5676"/>
                </a:lnTo>
                <a:close/>
              </a:path>
              <a:path w="4255770" h="356235">
                <a:moveTo>
                  <a:pt x="2927286" y="5676"/>
                </a:moveTo>
                <a:lnTo>
                  <a:pt x="2823057" y="5676"/>
                </a:lnTo>
                <a:lnTo>
                  <a:pt x="2823057" y="149136"/>
                </a:lnTo>
                <a:lnTo>
                  <a:pt x="2812117" y="152519"/>
                </a:lnTo>
                <a:lnTo>
                  <a:pt x="2800161" y="154936"/>
                </a:lnTo>
                <a:lnTo>
                  <a:pt x="2787140" y="156387"/>
                </a:lnTo>
                <a:lnTo>
                  <a:pt x="2773006" y="156870"/>
                </a:lnTo>
                <a:lnTo>
                  <a:pt x="2927286" y="156870"/>
                </a:lnTo>
                <a:lnTo>
                  <a:pt x="2927286" y="5676"/>
                </a:lnTo>
                <a:close/>
              </a:path>
              <a:path w="4255770" h="356235">
                <a:moveTo>
                  <a:pt x="3089833" y="5676"/>
                </a:moveTo>
                <a:lnTo>
                  <a:pt x="2985592" y="5676"/>
                </a:lnTo>
                <a:lnTo>
                  <a:pt x="2985592" y="349859"/>
                </a:lnTo>
                <a:lnTo>
                  <a:pt x="3089833" y="349859"/>
                </a:lnTo>
                <a:lnTo>
                  <a:pt x="3089833" y="218274"/>
                </a:lnTo>
                <a:lnTo>
                  <a:pt x="3317392" y="218274"/>
                </a:lnTo>
                <a:lnTo>
                  <a:pt x="3317392" y="127457"/>
                </a:lnTo>
                <a:lnTo>
                  <a:pt x="3089833" y="127457"/>
                </a:lnTo>
                <a:lnTo>
                  <a:pt x="3089833" y="5676"/>
                </a:lnTo>
                <a:close/>
              </a:path>
              <a:path w="4255770" h="356235">
                <a:moveTo>
                  <a:pt x="3317392" y="218274"/>
                </a:moveTo>
                <a:lnTo>
                  <a:pt x="3213150" y="218274"/>
                </a:lnTo>
                <a:lnTo>
                  <a:pt x="3213150" y="349859"/>
                </a:lnTo>
                <a:lnTo>
                  <a:pt x="3317392" y="349859"/>
                </a:lnTo>
                <a:lnTo>
                  <a:pt x="3317392" y="218274"/>
                </a:lnTo>
                <a:close/>
              </a:path>
              <a:path w="4255770" h="356235">
                <a:moveTo>
                  <a:pt x="3317392" y="5676"/>
                </a:moveTo>
                <a:lnTo>
                  <a:pt x="3213150" y="5676"/>
                </a:lnTo>
                <a:lnTo>
                  <a:pt x="3213150" y="127457"/>
                </a:lnTo>
                <a:lnTo>
                  <a:pt x="3317392" y="127457"/>
                </a:lnTo>
                <a:lnTo>
                  <a:pt x="3317392" y="5676"/>
                </a:lnTo>
                <a:close/>
              </a:path>
              <a:path w="4255770" h="356235">
                <a:moveTo>
                  <a:pt x="3381375" y="248716"/>
                </a:moveTo>
                <a:lnTo>
                  <a:pt x="3339058" y="328193"/>
                </a:lnTo>
                <a:lnTo>
                  <a:pt x="3360658" y="341253"/>
                </a:lnTo>
                <a:lnTo>
                  <a:pt x="3384530" y="349864"/>
                </a:lnTo>
                <a:lnTo>
                  <a:pt x="3409660" y="354605"/>
                </a:lnTo>
                <a:lnTo>
                  <a:pt x="3435032" y="356057"/>
                </a:lnTo>
                <a:lnTo>
                  <a:pt x="3479905" y="350307"/>
                </a:lnTo>
                <a:lnTo>
                  <a:pt x="3515340" y="334446"/>
                </a:lnTo>
                <a:lnTo>
                  <a:pt x="3542356" y="310553"/>
                </a:lnTo>
                <a:lnTo>
                  <a:pt x="3561969" y="280708"/>
                </a:lnTo>
                <a:lnTo>
                  <a:pt x="3570240" y="264198"/>
                </a:lnTo>
                <a:lnTo>
                  <a:pt x="3425748" y="264198"/>
                </a:lnTo>
                <a:lnTo>
                  <a:pt x="3413005" y="262868"/>
                </a:lnTo>
                <a:lnTo>
                  <a:pt x="3401233" y="259362"/>
                </a:lnTo>
                <a:lnTo>
                  <a:pt x="3390624" y="254404"/>
                </a:lnTo>
                <a:lnTo>
                  <a:pt x="3381375" y="248716"/>
                </a:lnTo>
                <a:close/>
              </a:path>
              <a:path w="4255770" h="356235">
                <a:moveTo>
                  <a:pt x="3455670" y="5676"/>
                </a:moveTo>
                <a:lnTo>
                  <a:pt x="3339058" y="5676"/>
                </a:lnTo>
                <a:lnTo>
                  <a:pt x="3460318" y="247688"/>
                </a:lnTo>
                <a:lnTo>
                  <a:pt x="3454407" y="254838"/>
                </a:lnTo>
                <a:lnTo>
                  <a:pt x="3447095" y="260005"/>
                </a:lnTo>
                <a:lnTo>
                  <a:pt x="3437752" y="263141"/>
                </a:lnTo>
                <a:lnTo>
                  <a:pt x="3425748" y="264198"/>
                </a:lnTo>
                <a:lnTo>
                  <a:pt x="3570240" y="264198"/>
                </a:lnTo>
                <a:lnTo>
                  <a:pt x="3629695" y="145516"/>
                </a:lnTo>
                <a:lnTo>
                  <a:pt x="3519144" y="145516"/>
                </a:lnTo>
                <a:lnTo>
                  <a:pt x="3455670" y="5676"/>
                </a:lnTo>
                <a:close/>
              </a:path>
              <a:path w="4255770" h="356235">
                <a:moveTo>
                  <a:pt x="3699751" y="5676"/>
                </a:moveTo>
                <a:lnTo>
                  <a:pt x="3583127" y="5676"/>
                </a:lnTo>
                <a:lnTo>
                  <a:pt x="3519144" y="145516"/>
                </a:lnTo>
                <a:lnTo>
                  <a:pt x="3629695" y="145516"/>
                </a:lnTo>
                <a:lnTo>
                  <a:pt x="3699751" y="5676"/>
                </a:lnTo>
                <a:close/>
              </a:path>
              <a:path w="4255770" h="356235">
                <a:moveTo>
                  <a:pt x="3994411" y="218274"/>
                </a:moveTo>
                <a:lnTo>
                  <a:pt x="3882923" y="218274"/>
                </a:lnTo>
                <a:lnTo>
                  <a:pt x="3900149" y="264703"/>
                </a:lnTo>
                <a:lnTo>
                  <a:pt x="3928966" y="302885"/>
                </a:lnTo>
                <a:lnTo>
                  <a:pt x="3967592" y="331632"/>
                </a:lnTo>
                <a:lnTo>
                  <a:pt x="4014243" y="349752"/>
                </a:lnTo>
                <a:lnTo>
                  <a:pt x="4067136" y="356057"/>
                </a:lnTo>
                <a:lnTo>
                  <a:pt x="4117997" y="350215"/>
                </a:lnTo>
                <a:lnTo>
                  <a:pt x="4163210" y="333407"/>
                </a:lnTo>
                <a:lnTo>
                  <a:pt x="4201169" y="306709"/>
                </a:lnTo>
                <a:lnTo>
                  <a:pt x="4230270" y="271196"/>
                </a:lnTo>
                <a:lnTo>
                  <a:pt x="4233286" y="264198"/>
                </a:lnTo>
                <a:lnTo>
                  <a:pt x="4067136" y="264198"/>
                </a:lnTo>
                <a:lnTo>
                  <a:pt x="4033121" y="257483"/>
                </a:lnTo>
                <a:lnTo>
                  <a:pt x="4007086" y="239110"/>
                </a:lnTo>
                <a:lnTo>
                  <a:pt x="3994411" y="218274"/>
                </a:lnTo>
                <a:close/>
              </a:path>
              <a:path w="4255770" h="356235">
                <a:moveTo>
                  <a:pt x="3825125" y="5676"/>
                </a:moveTo>
                <a:lnTo>
                  <a:pt x="3720896" y="5676"/>
                </a:lnTo>
                <a:lnTo>
                  <a:pt x="3720896" y="349859"/>
                </a:lnTo>
                <a:lnTo>
                  <a:pt x="3825125" y="349859"/>
                </a:lnTo>
                <a:lnTo>
                  <a:pt x="3825125" y="218274"/>
                </a:lnTo>
                <a:lnTo>
                  <a:pt x="3994411" y="218274"/>
                </a:lnTo>
                <a:lnTo>
                  <a:pt x="3990436" y="211739"/>
                </a:lnTo>
                <a:lnTo>
                  <a:pt x="3984574" y="178028"/>
                </a:lnTo>
                <a:lnTo>
                  <a:pt x="3990436" y="144317"/>
                </a:lnTo>
                <a:lnTo>
                  <a:pt x="4000692" y="127457"/>
                </a:lnTo>
                <a:lnTo>
                  <a:pt x="3825125" y="127457"/>
                </a:lnTo>
                <a:lnTo>
                  <a:pt x="3825125" y="5676"/>
                </a:lnTo>
                <a:close/>
              </a:path>
              <a:path w="4255770" h="356235">
                <a:moveTo>
                  <a:pt x="4233286" y="91859"/>
                </a:moveTo>
                <a:lnTo>
                  <a:pt x="4067136" y="91859"/>
                </a:lnTo>
                <a:lnTo>
                  <a:pt x="4101152" y="98574"/>
                </a:lnTo>
                <a:lnTo>
                  <a:pt x="4127187" y="116946"/>
                </a:lnTo>
                <a:lnTo>
                  <a:pt x="4143837" y="144317"/>
                </a:lnTo>
                <a:lnTo>
                  <a:pt x="4149699" y="178028"/>
                </a:lnTo>
                <a:lnTo>
                  <a:pt x="4143837" y="211739"/>
                </a:lnTo>
                <a:lnTo>
                  <a:pt x="4127187" y="239110"/>
                </a:lnTo>
                <a:lnTo>
                  <a:pt x="4101152" y="257483"/>
                </a:lnTo>
                <a:lnTo>
                  <a:pt x="4067136" y="264198"/>
                </a:lnTo>
                <a:lnTo>
                  <a:pt x="4233286" y="264198"/>
                </a:lnTo>
                <a:lnTo>
                  <a:pt x="4248908" y="227944"/>
                </a:lnTo>
                <a:lnTo>
                  <a:pt x="4255477" y="178028"/>
                </a:lnTo>
                <a:lnTo>
                  <a:pt x="4248908" y="128112"/>
                </a:lnTo>
                <a:lnTo>
                  <a:pt x="4233286" y="91859"/>
                </a:lnTo>
                <a:close/>
              </a:path>
              <a:path w="4255770" h="356235">
                <a:moveTo>
                  <a:pt x="4067136" y="0"/>
                </a:moveTo>
                <a:lnTo>
                  <a:pt x="4016401" y="5841"/>
                </a:lnTo>
                <a:lnTo>
                  <a:pt x="3971325" y="22575"/>
                </a:lnTo>
                <a:lnTo>
                  <a:pt x="3933389" y="49158"/>
                </a:lnTo>
                <a:lnTo>
                  <a:pt x="3904245" y="84482"/>
                </a:lnTo>
                <a:lnTo>
                  <a:pt x="3885501" y="127457"/>
                </a:lnTo>
                <a:lnTo>
                  <a:pt x="4000692" y="127457"/>
                </a:lnTo>
                <a:lnTo>
                  <a:pt x="4007086" y="116946"/>
                </a:lnTo>
                <a:lnTo>
                  <a:pt x="4033121" y="98574"/>
                </a:lnTo>
                <a:lnTo>
                  <a:pt x="4067136" y="91859"/>
                </a:lnTo>
                <a:lnTo>
                  <a:pt x="4233286" y="91859"/>
                </a:lnTo>
                <a:lnTo>
                  <a:pt x="4230270" y="84860"/>
                </a:lnTo>
                <a:lnTo>
                  <a:pt x="4201169" y="49347"/>
                </a:lnTo>
                <a:lnTo>
                  <a:pt x="4163210" y="22649"/>
                </a:lnTo>
                <a:lnTo>
                  <a:pt x="4117997" y="5841"/>
                </a:lnTo>
                <a:lnTo>
                  <a:pt x="4067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32993" y="2793180"/>
            <a:ext cx="4237990" cy="535305"/>
          </a:xfrm>
          <a:custGeom>
            <a:avLst/>
            <a:gdLst/>
            <a:ahLst/>
            <a:cxnLst/>
            <a:rect l="l" t="t" r="r" b="b"/>
            <a:pathLst>
              <a:path w="4237990" h="535304">
                <a:moveTo>
                  <a:pt x="319125" y="0"/>
                </a:moveTo>
                <a:lnTo>
                  <a:pt x="0" y="0"/>
                </a:lnTo>
                <a:lnTo>
                  <a:pt x="0" y="525564"/>
                </a:lnTo>
                <a:lnTo>
                  <a:pt x="330161" y="525564"/>
                </a:lnTo>
                <a:lnTo>
                  <a:pt x="386851" y="517766"/>
                </a:lnTo>
                <a:lnTo>
                  <a:pt x="430417" y="496465"/>
                </a:lnTo>
                <a:lnTo>
                  <a:pt x="461161" y="464802"/>
                </a:lnTo>
                <a:lnTo>
                  <a:pt x="479386" y="425914"/>
                </a:lnTo>
                <a:lnTo>
                  <a:pt x="483961" y="393192"/>
                </a:lnTo>
                <a:lnTo>
                  <a:pt x="159169" y="393192"/>
                </a:lnTo>
                <a:lnTo>
                  <a:pt x="159169" y="326212"/>
                </a:lnTo>
                <a:lnTo>
                  <a:pt x="472699" y="326212"/>
                </a:lnTo>
                <a:lnTo>
                  <a:pt x="456630" y="296560"/>
                </a:lnTo>
                <a:lnTo>
                  <a:pt x="424888" y="268700"/>
                </a:lnTo>
                <a:lnTo>
                  <a:pt x="385318" y="254508"/>
                </a:lnTo>
                <a:lnTo>
                  <a:pt x="420961" y="240211"/>
                </a:lnTo>
                <a:lnTo>
                  <a:pt x="449438" y="214615"/>
                </a:lnTo>
                <a:lnTo>
                  <a:pt x="460401" y="193827"/>
                </a:lnTo>
                <a:lnTo>
                  <a:pt x="159169" y="193827"/>
                </a:lnTo>
                <a:lnTo>
                  <a:pt x="159169" y="132372"/>
                </a:lnTo>
                <a:lnTo>
                  <a:pt x="474902" y="132372"/>
                </a:lnTo>
                <a:lnTo>
                  <a:pt x="469357" y="96417"/>
                </a:lnTo>
                <a:lnTo>
                  <a:pt x="451542" y="60248"/>
                </a:lnTo>
                <a:lnTo>
                  <a:pt x="421019" y="29450"/>
                </a:lnTo>
                <a:lnTo>
                  <a:pt x="377106" y="8030"/>
                </a:lnTo>
                <a:lnTo>
                  <a:pt x="319125" y="0"/>
                </a:lnTo>
                <a:close/>
              </a:path>
              <a:path w="4237990" h="535304">
                <a:moveTo>
                  <a:pt x="472699" y="326212"/>
                </a:moveTo>
                <a:lnTo>
                  <a:pt x="286829" y="326212"/>
                </a:lnTo>
                <a:lnTo>
                  <a:pt x="302254" y="328847"/>
                </a:lnTo>
                <a:lnTo>
                  <a:pt x="313913" y="336062"/>
                </a:lnTo>
                <a:lnTo>
                  <a:pt x="321289" y="346823"/>
                </a:lnTo>
                <a:lnTo>
                  <a:pt x="323862" y="360095"/>
                </a:lnTo>
                <a:lnTo>
                  <a:pt x="321289" y="373577"/>
                </a:lnTo>
                <a:lnTo>
                  <a:pt x="313913" y="384030"/>
                </a:lnTo>
                <a:lnTo>
                  <a:pt x="302254" y="390790"/>
                </a:lnTo>
                <a:lnTo>
                  <a:pt x="286829" y="393192"/>
                </a:lnTo>
                <a:lnTo>
                  <a:pt x="483961" y="393192"/>
                </a:lnTo>
                <a:lnTo>
                  <a:pt x="485394" y="382943"/>
                </a:lnTo>
                <a:lnTo>
                  <a:pt x="477734" y="335503"/>
                </a:lnTo>
                <a:lnTo>
                  <a:pt x="472699" y="326212"/>
                </a:lnTo>
                <a:close/>
              </a:path>
              <a:path w="4237990" h="535304">
                <a:moveTo>
                  <a:pt x="474902" y="132372"/>
                </a:moveTo>
                <a:lnTo>
                  <a:pt x="282092" y="132372"/>
                </a:lnTo>
                <a:lnTo>
                  <a:pt x="293998" y="134502"/>
                </a:lnTo>
                <a:lnTo>
                  <a:pt x="304058" y="140549"/>
                </a:lnTo>
                <a:lnTo>
                  <a:pt x="311015" y="149993"/>
                </a:lnTo>
                <a:lnTo>
                  <a:pt x="313613" y="162318"/>
                </a:lnTo>
                <a:lnTo>
                  <a:pt x="311015" y="175219"/>
                </a:lnTo>
                <a:lnTo>
                  <a:pt x="304058" y="185164"/>
                </a:lnTo>
                <a:lnTo>
                  <a:pt x="293998" y="191563"/>
                </a:lnTo>
                <a:lnTo>
                  <a:pt x="282092" y="193827"/>
                </a:lnTo>
                <a:lnTo>
                  <a:pt x="460401" y="193827"/>
                </a:lnTo>
                <a:lnTo>
                  <a:pt x="468312" y="178825"/>
                </a:lnTo>
                <a:lnTo>
                  <a:pt x="475145" y="133946"/>
                </a:lnTo>
                <a:lnTo>
                  <a:pt x="474902" y="132372"/>
                </a:lnTo>
                <a:close/>
              </a:path>
              <a:path w="4237990" h="535304">
                <a:moveTo>
                  <a:pt x="716254" y="0"/>
                </a:moveTo>
                <a:lnTo>
                  <a:pt x="557085" y="0"/>
                </a:lnTo>
                <a:lnTo>
                  <a:pt x="557085" y="525564"/>
                </a:lnTo>
                <a:lnTo>
                  <a:pt x="837603" y="525564"/>
                </a:lnTo>
                <a:lnTo>
                  <a:pt x="894293" y="519037"/>
                </a:lnTo>
                <a:lnTo>
                  <a:pt x="941265" y="500669"/>
                </a:lnTo>
                <a:lnTo>
                  <a:pt x="978257" y="472276"/>
                </a:lnTo>
                <a:lnTo>
                  <a:pt x="1005005" y="435676"/>
                </a:lnTo>
                <a:lnTo>
                  <a:pt x="1021246" y="392685"/>
                </a:lnTo>
                <a:lnTo>
                  <a:pt x="1021914" y="386880"/>
                </a:lnTo>
                <a:lnTo>
                  <a:pt x="716254" y="386880"/>
                </a:lnTo>
                <a:lnTo>
                  <a:pt x="716254" y="304152"/>
                </a:lnTo>
                <a:lnTo>
                  <a:pt x="1021972" y="304152"/>
                </a:lnTo>
                <a:lnTo>
                  <a:pt x="1021246" y="297886"/>
                </a:lnTo>
                <a:lnTo>
                  <a:pt x="1005005" y="255117"/>
                </a:lnTo>
                <a:lnTo>
                  <a:pt x="978257" y="218652"/>
                </a:lnTo>
                <a:lnTo>
                  <a:pt x="941265" y="190331"/>
                </a:lnTo>
                <a:lnTo>
                  <a:pt x="894293" y="171990"/>
                </a:lnTo>
                <a:lnTo>
                  <a:pt x="837603" y="165468"/>
                </a:lnTo>
                <a:lnTo>
                  <a:pt x="716254" y="165468"/>
                </a:lnTo>
                <a:lnTo>
                  <a:pt x="716254" y="0"/>
                </a:lnTo>
                <a:close/>
              </a:path>
              <a:path w="4237990" h="535304">
                <a:moveTo>
                  <a:pt x="1021972" y="304152"/>
                </a:moveTo>
                <a:lnTo>
                  <a:pt x="817118" y="304152"/>
                </a:lnTo>
                <a:lnTo>
                  <a:pt x="835926" y="306674"/>
                </a:lnTo>
                <a:lnTo>
                  <a:pt x="851190" y="314293"/>
                </a:lnTo>
                <a:lnTo>
                  <a:pt x="861432" y="327083"/>
                </a:lnTo>
                <a:lnTo>
                  <a:pt x="865174" y="345122"/>
                </a:lnTo>
                <a:lnTo>
                  <a:pt x="861432" y="363611"/>
                </a:lnTo>
                <a:lnTo>
                  <a:pt x="851190" y="376635"/>
                </a:lnTo>
                <a:lnTo>
                  <a:pt x="835926" y="384343"/>
                </a:lnTo>
                <a:lnTo>
                  <a:pt x="817118" y="386880"/>
                </a:lnTo>
                <a:lnTo>
                  <a:pt x="1021914" y="386880"/>
                </a:lnTo>
                <a:lnTo>
                  <a:pt x="1026718" y="345122"/>
                </a:lnTo>
                <a:lnTo>
                  <a:pt x="1021972" y="304152"/>
                </a:lnTo>
                <a:close/>
              </a:path>
              <a:path w="4237990" h="535304">
                <a:moveTo>
                  <a:pt x="1218184" y="0"/>
                </a:moveTo>
                <a:lnTo>
                  <a:pt x="1059014" y="0"/>
                </a:lnTo>
                <a:lnTo>
                  <a:pt x="1059014" y="525564"/>
                </a:lnTo>
                <a:lnTo>
                  <a:pt x="1218184" y="525564"/>
                </a:lnTo>
                <a:lnTo>
                  <a:pt x="1218184" y="0"/>
                </a:lnTo>
                <a:close/>
              </a:path>
              <a:path w="4237990" h="535304">
                <a:moveTo>
                  <a:pt x="1817814" y="0"/>
                </a:moveTo>
                <a:lnTo>
                  <a:pt x="1311160" y="0"/>
                </a:lnTo>
                <a:lnTo>
                  <a:pt x="1311160" y="525564"/>
                </a:lnTo>
                <a:lnTo>
                  <a:pt x="1470329" y="525564"/>
                </a:lnTo>
                <a:lnTo>
                  <a:pt x="1470329" y="138671"/>
                </a:lnTo>
                <a:lnTo>
                  <a:pt x="1817814" y="138671"/>
                </a:lnTo>
                <a:lnTo>
                  <a:pt x="1817814" y="0"/>
                </a:lnTo>
                <a:close/>
              </a:path>
              <a:path w="4237990" h="535304">
                <a:moveTo>
                  <a:pt x="1817814" y="138671"/>
                </a:moveTo>
                <a:lnTo>
                  <a:pt x="1658645" y="138671"/>
                </a:lnTo>
                <a:lnTo>
                  <a:pt x="1658645" y="525564"/>
                </a:lnTo>
                <a:lnTo>
                  <a:pt x="1817814" y="525564"/>
                </a:lnTo>
                <a:lnTo>
                  <a:pt x="1817814" y="138671"/>
                </a:lnTo>
                <a:close/>
              </a:path>
              <a:path w="4237990" h="535304">
                <a:moveTo>
                  <a:pt x="2417457" y="0"/>
                </a:moveTo>
                <a:lnTo>
                  <a:pt x="2006917" y="0"/>
                </a:lnTo>
                <a:lnTo>
                  <a:pt x="1974621" y="264744"/>
                </a:lnTo>
                <a:lnTo>
                  <a:pt x="1961457" y="327279"/>
                </a:lnTo>
                <a:lnTo>
                  <a:pt x="1941425" y="367284"/>
                </a:lnTo>
                <a:lnTo>
                  <a:pt x="1915337" y="388523"/>
                </a:lnTo>
                <a:lnTo>
                  <a:pt x="1884006" y="394766"/>
                </a:lnTo>
                <a:lnTo>
                  <a:pt x="1884006" y="535025"/>
                </a:lnTo>
                <a:lnTo>
                  <a:pt x="1923879" y="532984"/>
                </a:lnTo>
                <a:lnTo>
                  <a:pt x="1961775" y="526287"/>
                </a:lnTo>
                <a:lnTo>
                  <a:pt x="2029793" y="495472"/>
                </a:lnTo>
                <a:lnTo>
                  <a:pt x="2058994" y="469630"/>
                </a:lnTo>
                <a:lnTo>
                  <a:pt x="2084377" y="435681"/>
                </a:lnTo>
                <a:lnTo>
                  <a:pt x="2105479" y="392763"/>
                </a:lnTo>
                <a:lnTo>
                  <a:pt x="2121841" y="340012"/>
                </a:lnTo>
                <a:lnTo>
                  <a:pt x="2133003" y="276567"/>
                </a:lnTo>
                <a:lnTo>
                  <a:pt x="2150338" y="138671"/>
                </a:lnTo>
                <a:lnTo>
                  <a:pt x="2417457" y="138671"/>
                </a:lnTo>
                <a:lnTo>
                  <a:pt x="2417457" y="0"/>
                </a:lnTo>
                <a:close/>
              </a:path>
              <a:path w="4237990" h="535304">
                <a:moveTo>
                  <a:pt x="2417457" y="138671"/>
                </a:moveTo>
                <a:lnTo>
                  <a:pt x="2258288" y="138671"/>
                </a:lnTo>
                <a:lnTo>
                  <a:pt x="2258288" y="525564"/>
                </a:lnTo>
                <a:lnTo>
                  <a:pt x="2417457" y="525564"/>
                </a:lnTo>
                <a:lnTo>
                  <a:pt x="2417457" y="138671"/>
                </a:lnTo>
                <a:close/>
              </a:path>
              <a:path w="4237990" h="535304">
                <a:moveTo>
                  <a:pt x="2847670" y="0"/>
                </a:moveTo>
                <a:lnTo>
                  <a:pt x="2647530" y="0"/>
                </a:lnTo>
                <a:lnTo>
                  <a:pt x="2453690" y="525564"/>
                </a:lnTo>
                <a:lnTo>
                  <a:pt x="2634132" y="525564"/>
                </a:lnTo>
                <a:lnTo>
                  <a:pt x="2653042" y="464108"/>
                </a:lnTo>
                <a:lnTo>
                  <a:pt x="3018844" y="464108"/>
                </a:lnTo>
                <a:lnTo>
                  <a:pt x="2967694" y="325424"/>
                </a:lnTo>
                <a:lnTo>
                  <a:pt x="2695600" y="325424"/>
                </a:lnTo>
                <a:lnTo>
                  <a:pt x="2747606" y="156006"/>
                </a:lnTo>
                <a:lnTo>
                  <a:pt x="2905209" y="156006"/>
                </a:lnTo>
                <a:lnTo>
                  <a:pt x="2847670" y="0"/>
                </a:lnTo>
                <a:close/>
              </a:path>
              <a:path w="4237990" h="535304">
                <a:moveTo>
                  <a:pt x="3018844" y="464108"/>
                </a:moveTo>
                <a:lnTo>
                  <a:pt x="2842158" y="464108"/>
                </a:lnTo>
                <a:lnTo>
                  <a:pt x="2861068" y="525564"/>
                </a:lnTo>
                <a:lnTo>
                  <a:pt x="3041510" y="525564"/>
                </a:lnTo>
                <a:lnTo>
                  <a:pt x="3018844" y="464108"/>
                </a:lnTo>
                <a:close/>
              </a:path>
              <a:path w="4237990" h="535304">
                <a:moveTo>
                  <a:pt x="2905209" y="156006"/>
                </a:moveTo>
                <a:lnTo>
                  <a:pt x="2747606" y="156006"/>
                </a:lnTo>
                <a:lnTo>
                  <a:pt x="2799600" y="325424"/>
                </a:lnTo>
                <a:lnTo>
                  <a:pt x="2967694" y="325424"/>
                </a:lnTo>
                <a:lnTo>
                  <a:pt x="2905209" y="156006"/>
                </a:lnTo>
                <a:close/>
              </a:path>
              <a:path w="4237990" h="535304">
                <a:moveTo>
                  <a:pt x="3349599" y="138671"/>
                </a:moveTo>
                <a:lnTo>
                  <a:pt x="3190430" y="138671"/>
                </a:lnTo>
                <a:lnTo>
                  <a:pt x="3190430" y="525564"/>
                </a:lnTo>
                <a:lnTo>
                  <a:pt x="3349599" y="525564"/>
                </a:lnTo>
                <a:lnTo>
                  <a:pt x="3349599" y="138671"/>
                </a:lnTo>
                <a:close/>
              </a:path>
              <a:path w="4237990" h="535304">
                <a:moveTo>
                  <a:pt x="3489858" y="0"/>
                </a:moveTo>
                <a:lnTo>
                  <a:pt x="3049384" y="0"/>
                </a:lnTo>
                <a:lnTo>
                  <a:pt x="3049384" y="138671"/>
                </a:lnTo>
                <a:lnTo>
                  <a:pt x="3489858" y="138671"/>
                </a:lnTo>
                <a:lnTo>
                  <a:pt x="3489858" y="0"/>
                </a:lnTo>
                <a:close/>
              </a:path>
              <a:path w="4237990" h="535304">
                <a:moveTo>
                  <a:pt x="3563124" y="371119"/>
                </a:moveTo>
                <a:lnTo>
                  <a:pt x="3498507" y="492467"/>
                </a:lnTo>
                <a:lnTo>
                  <a:pt x="3531495" y="512415"/>
                </a:lnTo>
                <a:lnTo>
                  <a:pt x="3567952" y="525567"/>
                </a:lnTo>
                <a:lnTo>
                  <a:pt x="3606325" y="532808"/>
                </a:lnTo>
                <a:lnTo>
                  <a:pt x="3645065" y="535025"/>
                </a:lnTo>
                <a:lnTo>
                  <a:pt x="3701082" y="529339"/>
                </a:lnTo>
                <a:lnTo>
                  <a:pt x="3747681" y="513364"/>
                </a:lnTo>
                <a:lnTo>
                  <a:pt x="3785656" y="488728"/>
                </a:lnTo>
                <a:lnTo>
                  <a:pt x="3815800" y="457056"/>
                </a:lnTo>
                <a:lnTo>
                  <a:pt x="3838905" y="419976"/>
                </a:lnTo>
                <a:lnTo>
                  <a:pt x="3851533" y="394766"/>
                </a:lnTo>
                <a:lnTo>
                  <a:pt x="3630891" y="394766"/>
                </a:lnTo>
                <a:lnTo>
                  <a:pt x="3611436" y="392734"/>
                </a:lnTo>
                <a:lnTo>
                  <a:pt x="3593460" y="387376"/>
                </a:lnTo>
                <a:lnTo>
                  <a:pt x="3577258" y="379802"/>
                </a:lnTo>
                <a:lnTo>
                  <a:pt x="3563124" y="371119"/>
                </a:lnTo>
                <a:close/>
              </a:path>
              <a:path w="4237990" h="535304">
                <a:moveTo>
                  <a:pt x="3676586" y="0"/>
                </a:moveTo>
                <a:lnTo>
                  <a:pt x="3498507" y="0"/>
                </a:lnTo>
                <a:lnTo>
                  <a:pt x="3683685" y="369544"/>
                </a:lnTo>
                <a:lnTo>
                  <a:pt x="3674658" y="380466"/>
                </a:lnTo>
                <a:lnTo>
                  <a:pt x="3663489" y="388361"/>
                </a:lnTo>
                <a:lnTo>
                  <a:pt x="3649220" y="393152"/>
                </a:lnTo>
                <a:lnTo>
                  <a:pt x="3630891" y="394766"/>
                </a:lnTo>
                <a:lnTo>
                  <a:pt x="3851533" y="394766"/>
                </a:lnTo>
                <a:lnTo>
                  <a:pt x="3942327" y="213525"/>
                </a:lnTo>
                <a:lnTo>
                  <a:pt x="3773512" y="213525"/>
                </a:lnTo>
                <a:lnTo>
                  <a:pt x="3676586" y="0"/>
                </a:lnTo>
                <a:close/>
              </a:path>
              <a:path w="4237990" h="535304">
                <a:moveTo>
                  <a:pt x="4049293" y="0"/>
                </a:moveTo>
                <a:lnTo>
                  <a:pt x="3871214" y="0"/>
                </a:lnTo>
                <a:lnTo>
                  <a:pt x="3773512" y="213525"/>
                </a:lnTo>
                <a:lnTo>
                  <a:pt x="3942327" y="213525"/>
                </a:lnTo>
                <a:lnTo>
                  <a:pt x="4049293" y="0"/>
                </a:lnTo>
                <a:close/>
              </a:path>
              <a:path w="4237990" h="535304">
                <a:moveTo>
                  <a:pt x="4237609" y="0"/>
                </a:moveTo>
                <a:lnTo>
                  <a:pt x="4068978" y="0"/>
                </a:lnTo>
                <a:lnTo>
                  <a:pt x="4090263" y="330149"/>
                </a:lnTo>
                <a:lnTo>
                  <a:pt x="4217911" y="330149"/>
                </a:lnTo>
                <a:lnTo>
                  <a:pt x="4237609" y="0"/>
                </a:lnTo>
                <a:close/>
              </a:path>
              <a:path w="4237990" h="535304">
                <a:moveTo>
                  <a:pt x="4154081" y="366395"/>
                </a:moveTo>
                <a:lnTo>
                  <a:pt x="4121752" y="373141"/>
                </a:lnTo>
                <a:lnTo>
                  <a:pt x="4095181" y="391412"/>
                </a:lnTo>
                <a:lnTo>
                  <a:pt x="4077178" y="418253"/>
                </a:lnTo>
                <a:lnTo>
                  <a:pt x="4070553" y="450710"/>
                </a:lnTo>
                <a:lnTo>
                  <a:pt x="4077178" y="482704"/>
                </a:lnTo>
                <a:lnTo>
                  <a:pt x="4095181" y="509308"/>
                </a:lnTo>
                <a:lnTo>
                  <a:pt x="4121752" y="527491"/>
                </a:lnTo>
                <a:lnTo>
                  <a:pt x="4154081" y="534225"/>
                </a:lnTo>
                <a:lnTo>
                  <a:pt x="4186415" y="527491"/>
                </a:lnTo>
                <a:lnTo>
                  <a:pt x="4212985" y="509308"/>
                </a:lnTo>
                <a:lnTo>
                  <a:pt x="4230985" y="482704"/>
                </a:lnTo>
                <a:lnTo>
                  <a:pt x="4237609" y="450710"/>
                </a:lnTo>
                <a:lnTo>
                  <a:pt x="4230985" y="418253"/>
                </a:lnTo>
                <a:lnTo>
                  <a:pt x="4212985" y="391412"/>
                </a:lnTo>
                <a:lnTo>
                  <a:pt x="4186415" y="373141"/>
                </a:lnTo>
                <a:lnTo>
                  <a:pt x="4154081" y="366395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96470" y="524671"/>
            <a:ext cx="301561" cy="3079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2750" y="4754808"/>
            <a:ext cx="1950720" cy="114133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240"/>
              </a:spcBef>
            </a:pPr>
            <a:r>
              <a:rPr sz="1700" b="1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700" b="1" spc="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700" b="1" spc="-1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700" b="1" spc="2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7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700" b="1" spc="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700" b="1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700" b="1" spc="3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7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7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трехлетия </a:t>
            </a:r>
            <a:r>
              <a:rPr sz="1700" b="1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второго</a:t>
            </a:r>
            <a:r>
              <a:rPr sz="1700" b="1" spc="-3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6000" y="6693422"/>
            <a:ext cx="6843395" cy="246379"/>
            <a:chOff x="366000" y="6693422"/>
            <a:chExt cx="6843395" cy="246379"/>
          </a:xfrm>
        </p:grpSpPr>
        <p:sp>
          <p:nvSpPr>
            <p:cNvPr id="4" name="object 4"/>
            <p:cNvSpPr/>
            <p:nvPr/>
          </p:nvSpPr>
          <p:spPr>
            <a:xfrm>
              <a:off x="366000" y="6693428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0" y="0"/>
                  </a:moveTo>
                  <a:lnTo>
                    <a:pt x="0" y="246265"/>
                  </a:lnTo>
                  <a:lnTo>
                    <a:pt x="6843090" y="246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000" y="6693422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6843090" y="0"/>
                  </a:moveTo>
                  <a:lnTo>
                    <a:pt x="0" y="0"/>
                  </a:lnTo>
                  <a:lnTo>
                    <a:pt x="6843090" y="246265"/>
                  </a:lnTo>
                  <a:lnTo>
                    <a:pt x="684309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95378" y="6666522"/>
            <a:ext cx="257556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</a:t>
            </a:r>
            <a:r>
              <a:rPr sz="16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6000" y="10153041"/>
            <a:ext cx="6843395" cy="246379"/>
            <a:chOff x="366000" y="10153041"/>
            <a:chExt cx="6843395" cy="246379"/>
          </a:xfrm>
        </p:grpSpPr>
        <p:sp>
          <p:nvSpPr>
            <p:cNvPr id="8" name="object 8"/>
            <p:cNvSpPr/>
            <p:nvPr/>
          </p:nvSpPr>
          <p:spPr>
            <a:xfrm>
              <a:off x="366000" y="10153047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0" y="0"/>
                  </a:moveTo>
                  <a:lnTo>
                    <a:pt x="0" y="246265"/>
                  </a:lnTo>
                  <a:lnTo>
                    <a:pt x="6843090" y="246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000" y="10153041"/>
              <a:ext cx="6843395" cy="246379"/>
            </a:xfrm>
            <a:custGeom>
              <a:avLst/>
              <a:gdLst/>
              <a:ahLst/>
              <a:cxnLst/>
              <a:rect l="l" t="t" r="r" b="b"/>
              <a:pathLst>
                <a:path w="6843395" h="246379">
                  <a:moveTo>
                    <a:pt x="6843090" y="0"/>
                  </a:moveTo>
                  <a:lnTo>
                    <a:pt x="0" y="0"/>
                  </a:lnTo>
                  <a:lnTo>
                    <a:pt x="6843090" y="246265"/>
                  </a:lnTo>
                  <a:lnTo>
                    <a:pt x="684309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6350" y="7106766"/>
            <a:ext cx="3317276" cy="1351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35255">
              <a:lnSpc>
                <a:spcPts val="1700"/>
              </a:lnSpc>
              <a:spcBef>
                <a:spcPts val="340"/>
              </a:spcBef>
            </a:pP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заявление.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</a:t>
            </a:r>
            <a:r>
              <a:rPr sz="1400" spc="-4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sz="1400" spc="-4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</a:t>
            </a:r>
            <a:r>
              <a:rPr sz="1400" b="1" spc="-32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запросит </a:t>
            </a:r>
            <a:r>
              <a:rPr sz="1400" spc="-1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межведомственного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</a:pP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соответствующих </a:t>
            </a:r>
            <a:r>
              <a:rPr sz="1400" spc="-3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099" y="7106766"/>
            <a:ext cx="2900401" cy="135165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279400">
              <a:lnSpc>
                <a:spcPts val="1700"/>
              </a:lnSpc>
              <a:spcBef>
                <a:spcPts val="340"/>
              </a:spcBef>
            </a:pP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выплату,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электронное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личном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 </a:t>
            </a:r>
            <a:r>
              <a:rPr sz="1400" spc="-3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порталах</a:t>
            </a:r>
            <a:r>
              <a:rPr sz="14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</a:pPr>
            <a:r>
              <a:rPr sz="1400" b="1" spc="-1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ES.PFRF.RU</a:t>
            </a:r>
            <a:r>
              <a:rPr sz="14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spc="-2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клиентской</a:t>
            </a:r>
            <a:r>
              <a:rPr sz="1400" spc="-1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службе </a:t>
            </a:r>
            <a:r>
              <a:rPr sz="1400" spc="-32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Пенсионного </a:t>
            </a:r>
            <a:r>
              <a:rPr sz="14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фонда,</a:t>
            </a:r>
            <a:r>
              <a:rPr sz="1400" spc="-1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5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МФЦ.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13150" y="7181915"/>
            <a:ext cx="12700" cy="1228090"/>
            <a:chOff x="3659300" y="7181915"/>
            <a:chExt cx="12700" cy="1228090"/>
          </a:xfrm>
        </p:grpSpPr>
        <p:sp>
          <p:nvSpPr>
            <p:cNvPr id="13" name="object 13"/>
            <p:cNvSpPr/>
            <p:nvPr/>
          </p:nvSpPr>
          <p:spPr>
            <a:xfrm>
              <a:off x="3665650" y="7226233"/>
              <a:ext cx="0" cy="1158240"/>
            </a:xfrm>
            <a:custGeom>
              <a:avLst/>
              <a:gdLst/>
              <a:ahLst/>
              <a:cxnLst/>
              <a:rect l="l" t="t" r="r" b="b"/>
              <a:pathLst>
                <a:path h="1158240">
                  <a:moveTo>
                    <a:pt x="0" y="0"/>
                  </a:moveTo>
                  <a:lnTo>
                    <a:pt x="0" y="1158036"/>
                  </a:lnTo>
                </a:path>
              </a:pathLst>
            </a:custGeom>
            <a:ln w="12700">
              <a:solidFill>
                <a:srgbClr val="ED1C2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9289" y="7181925"/>
              <a:ext cx="12700" cy="1228090"/>
            </a:xfrm>
            <a:custGeom>
              <a:avLst/>
              <a:gdLst/>
              <a:ahLst/>
              <a:cxnLst/>
              <a:rect l="l" t="t" r="r" b="b"/>
              <a:pathLst>
                <a:path w="12700" h="1228090">
                  <a:moveTo>
                    <a:pt x="12700" y="1221333"/>
                  </a:moveTo>
                  <a:lnTo>
                    <a:pt x="10845" y="1216837"/>
                  </a:lnTo>
                  <a:lnTo>
                    <a:pt x="6350" y="1214983"/>
                  </a:lnTo>
                  <a:lnTo>
                    <a:pt x="1866" y="1216837"/>
                  </a:lnTo>
                  <a:lnTo>
                    <a:pt x="0" y="1221333"/>
                  </a:lnTo>
                  <a:lnTo>
                    <a:pt x="1866" y="1225816"/>
                  </a:lnTo>
                  <a:lnTo>
                    <a:pt x="6350" y="1227683"/>
                  </a:lnTo>
                  <a:lnTo>
                    <a:pt x="10845" y="1225816"/>
                  </a:lnTo>
                  <a:lnTo>
                    <a:pt x="12700" y="1221333"/>
                  </a:lnTo>
                  <a:close/>
                </a:path>
                <a:path w="12700" h="1228090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62639" y="4429799"/>
            <a:ext cx="2983230" cy="1781175"/>
            <a:chOff x="2162639" y="4429799"/>
            <a:chExt cx="2983230" cy="1781175"/>
          </a:xfrm>
        </p:grpSpPr>
        <p:sp>
          <p:nvSpPr>
            <p:cNvPr id="16" name="object 16"/>
            <p:cNvSpPr/>
            <p:nvPr/>
          </p:nvSpPr>
          <p:spPr>
            <a:xfrm>
              <a:off x="2179751" y="4473943"/>
              <a:ext cx="2948940" cy="1719580"/>
            </a:xfrm>
            <a:custGeom>
              <a:avLst/>
              <a:gdLst/>
              <a:ahLst/>
              <a:cxnLst/>
              <a:rect l="l" t="t" r="r" b="b"/>
              <a:pathLst>
                <a:path w="2948940" h="1719579">
                  <a:moveTo>
                    <a:pt x="0" y="1719364"/>
                  </a:moveTo>
                  <a:lnTo>
                    <a:pt x="2948508" y="1719364"/>
                  </a:lnTo>
                  <a:lnTo>
                    <a:pt x="2948508" y="0"/>
                  </a:lnTo>
                  <a:lnTo>
                    <a:pt x="0" y="0"/>
                  </a:lnTo>
                  <a:lnTo>
                    <a:pt x="0" y="1719364"/>
                  </a:lnTo>
                  <a:close/>
                </a:path>
              </a:pathLst>
            </a:custGeom>
            <a:ln w="34213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62639" y="4429803"/>
              <a:ext cx="2983230" cy="310515"/>
            </a:xfrm>
            <a:custGeom>
              <a:avLst/>
              <a:gdLst/>
              <a:ahLst/>
              <a:cxnLst/>
              <a:rect l="l" t="t" r="r" b="b"/>
              <a:pathLst>
                <a:path w="2983229" h="310514">
                  <a:moveTo>
                    <a:pt x="0" y="0"/>
                  </a:moveTo>
                  <a:lnTo>
                    <a:pt x="0" y="310299"/>
                  </a:lnTo>
                  <a:lnTo>
                    <a:pt x="2982709" y="310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2639" y="4429799"/>
              <a:ext cx="2983230" cy="310515"/>
            </a:xfrm>
            <a:custGeom>
              <a:avLst/>
              <a:gdLst/>
              <a:ahLst/>
              <a:cxnLst/>
              <a:rect l="l" t="t" r="r" b="b"/>
              <a:pathLst>
                <a:path w="2983229" h="310514">
                  <a:moveTo>
                    <a:pt x="2982709" y="0"/>
                  </a:moveTo>
                  <a:lnTo>
                    <a:pt x="0" y="0"/>
                  </a:lnTo>
                  <a:lnTo>
                    <a:pt x="2982709" y="310299"/>
                  </a:lnTo>
                  <a:lnTo>
                    <a:pt x="298270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6881" y="4681545"/>
              <a:ext cx="404495" cy="156210"/>
            </a:xfrm>
            <a:custGeom>
              <a:avLst/>
              <a:gdLst/>
              <a:ahLst/>
              <a:cxnLst/>
              <a:rect l="l" t="t" r="r" b="b"/>
              <a:pathLst>
                <a:path w="404495" h="156210">
                  <a:moveTo>
                    <a:pt x="404317" y="0"/>
                  </a:moveTo>
                  <a:lnTo>
                    <a:pt x="0" y="0"/>
                  </a:lnTo>
                  <a:lnTo>
                    <a:pt x="202158" y="155816"/>
                  </a:lnTo>
                  <a:lnTo>
                    <a:pt x="404317" y="0"/>
                  </a:lnTo>
                  <a:close/>
                </a:path>
              </a:pathLst>
            </a:custGeom>
            <a:solidFill>
              <a:srgbClr val="B82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694" y="4482426"/>
            <a:ext cx="398272" cy="39538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3055" y="3672638"/>
            <a:ext cx="70542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5080" indent="-3346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Семьи с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доходом </a:t>
            </a:r>
            <a:r>
              <a:rPr sz="1800" b="1" dirty="0" err="1">
                <a:solidFill>
                  <a:srgbClr val="ED1C24"/>
                </a:solidFill>
                <a:latin typeface="Arial"/>
                <a:cs typeface="Arial"/>
              </a:rPr>
              <a:t>до</a:t>
            </a:r>
            <a:r>
              <a:rPr sz="1800" b="1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lang="ru-RU" b="1" spc="5" smtClean="0">
                <a:solidFill>
                  <a:srgbClr val="ED1C24"/>
                </a:solidFill>
                <a:latin typeface="Arial"/>
                <a:cs typeface="Arial"/>
              </a:rPr>
              <a:t>27 754 </a:t>
            </a:r>
            <a:r>
              <a:rPr sz="1800" b="1" spc="-5" smtClean="0">
                <a:solidFill>
                  <a:srgbClr val="ED1C24"/>
                </a:solidFill>
                <a:latin typeface="Arial"/>
                <a:cs typeface="Arial"/>
              </a:rPr>
              <a:t>рублей</a:t>
            </a:r>
            <a:r>
              <a:rPr sz="1800" b="1" spc="-5" dirty="0" smtClean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D1C24"/>
                </a:solidFill>
                <a:latin typeface="Arial"/>
                <a:cs typeface="Arial"/>
              </a:rPr>
              <a:t>на человека в месяц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имеют </a:t>
            </a:r>
            <a:r>
              <a:rPr sz="1800" spc="-4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право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ежемесячную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 выплату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 из материнского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231F20"/>
                </a:solidFill>
                <a:latin typeface="Arial"/>
                <a:cs typeface="Arial"/>
              </a:rPr>
              <a:t>капитала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356" y="10134424"/>
            <a:ext cx="3089894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 на </a:t>
            </a:r>
            <a:r>
              <a:rPr sz="14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1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pfr.gov.ru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2700" y="8902094"/>
            <a:ext cx="8502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r>
              <a:rPr sz="1200" spc="-7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3394" y="8902094"/>
            <a:ext cx="855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2021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48939" y="8902094"/>
            <a:ext cx="986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2022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76879" y="9161784"/>
            <a:ext cx="627380" cy="215900"/>
            <a:chOff x="5676879" y="9161784"/>
            <a:chExt cx="627380" cy="215900"/>
          </a:xfrm>
        </p:grpSpPr>
        <p:sp>
          <p:nvSpPr>
            <p:cNvPr id="27" name="object 27"/>
            <p:cNvSpPr/>
            <p:nvPr/>
          </p:nvSpPr>
          <p:spPr>
            <a:xfrm>
              <a:off x="5702279" y="9269662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20">
                  <a:moveTo>
                    <a:pt x="0" y="0"/>
                  </a:moveTo>
                  <a:lnTo>
                    <a:pt x="489724" y="0"/>
                  </a:lnTo>
                </a:path>
              </a:pathLst>
            </a:custGeom>
            <a:ln w="508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7958" y="9161784"/>
              <a:ext cx="215773" cy="21576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294000" y="9161784"/>
            <a:ext cx="1697989" cy="215900"/>
            <a:chOff x="3294000" y="9161784"/>
            <a:chExt cx="1697989" cy="215900"/>
          </a:xfrm>
        </p:grpSpPr>
        <p:sp>
          <p:nvSpPr>
            <p:cNvPr id="30" name="object 30"/>
            <p:cNvSpPr/>
            <p:nvPr/>
          </p:nvSpPr>
          <p:spPr>
            <a:xfrm>
              <a:off x="4501679" y="9269662"/>
              <a:ext cx="490220" cy="0"/>
            </a:xfrm>
            <a:custGeom>
              <a:avLst/>
              <a:gdLst/>
              <a:ahLst/>
              <a:cxnLst/>
              <a:rect l="l" t="t" r="r" b="b"/>
              <a:pathLst>
                <a:path w="490220">
                  <a:moveTo>
                    <a:pt x="0" y="0"/>
                  </a:moveTo>
                  <a:lnTo>
                    <a:pt x="489724" y="0"/>
                  </a:lnTo>
                </a:path>
              </a:pathLst>
            </a:custGeom>
            <a:ln w="5080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4000" y="9269662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>
                  <a:moveTo>
                    <a:pt x="0" y="0"/>
                  </a:moveTo>
                  <a:lnTo>
                    <a:pt x="1198676" y="0"/>
                  </a:lnTo>
                </a:path>
              </a:pathLst>
            </a:custGeom>
            <a:ln w="50800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3793" y="9161784"/>
              <a:ext cx="215773" cy="21576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189643" y="9161784"/>
            <a:ext cx="1311910" cy="215900"/>
            <a:chOff x="1189643" y="9161784"/>
            <a:chExt cx="1311910" cy="215900"/>
          </a:xfrm>
        </p:grpSpPr>
        <p:sp>
          <p:nvSpPr>
            <p:cNvPr id="34" name="object 34"/>
            <p:cNvSpPr/>
            <p:nvPr/>
          </p:nvSpPr>
          <p:spPr>
            <a:xfrm>
              <a:off x="1297529" y="9269662"/>
              <a:ext cx="1203960" cy="0"/>
            </a:xfrm>
            <a:custGeom>
              <a:avLst/>
              <a:gdLst/>
              <a:ahLst/>
              <a:cxnLst/>
              <a:rect l="l" t="t" r="r" b="b"/>
              <a:pathLst>
                <a:path w="1203960">
                  <a:moveTo>
                    <a:pt x="0" y="0"/>
                  </a:moveTo>
                  <a:lnTo>
                    <a:pt x="1203744" y="0"/>
                  </a:lnTo>
                </a:path>
              </a:pathLst>
            </a:custGeom>
            <a:ln w="50800">
              <a:solidFill>
                <a:srgbClr val="B829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9643" y="9161784"/>
              <a:ext cx="215773" cy="2157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273543" y="9505456"/>
            <a:ext cx="1232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sz="1200" b="1" spc="-60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22818" y="9422498"/>
            <a:ext cx="1071880" cy="34599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3020">
              <a:lnSpc>
                <a:spcPct val="77400"/>
              </a:lnSpc>
              <a:spcBef>
                <a:spcPts val="480"/>
              </a:spcBef>
            </a:pP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</a:t>
            </a:r>
            <a:r>
              <a:rPr sz="1200" b="1" spc="-270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200" b="1" spc="-55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B829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выплатой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87216" y="9428850"/>
            <a:ext cx="3225165" cy="97790"/>
          </a:xfrm>
          <a:custGeom>
            <a:avLst/>
            <a:gdLst/>
            <a:ahLst/>
            <a:cxnLst/>
            <a:rect l="l" t="t" r="r" b="b"/>
            <a:pathLst>
              <a:path w="3225165" h="97790">
                <a:moveTo>
                  <a:pt x="3224771" y="0"/>
                </a:moveTo>
                <a:lnTo>
                  <a:pt x="3190343" y="39222"/>
                </a:lnTo>
                <a:lnTo>
                  <a:pt x="3136303" y="53594"/>
                </a:lnTo>
                <a:lnTo>
                  <a:pt x="1709762" y="54114"/>
                </a:lnTo>
                <a:lnTo>
                  <a:pt x="1674785" y="55318"/>
                </a:lnTo>
                <a:lnTo>
                  <a:pt x="1647475" y="61236"/>
                </a:lnTo>
                <a:lnTo>
                  <a:pt x="1626966" y="71531"/>
                </a:lnTo>
                <a:lnTo>
                  <a:pt x="1612392" y="85864"/>
                </a:lnTo>
                <a:lnTo>
                  <a:pt x="1597810" y="71531"/>
                </a:lnTo>
                <a:lnTo>
                  <a:pt x="1577298" y="61236"/>
                </a:lnTo>
                <a:lnTo>
                  <a:pt x="1549991" y="55318"/>
                </a:lnTo>
                <a:lnTo>
                  <a:pt x="1515021" y="54114"/>
                </a:lnTo>
                <a:lnTo>
                  <a:pt x="88480" y="53594"/>
                </a:lnTo>
                <a:lnTo>
                  <a:pt x="59666" y="49361"/>
                </a:lnTo>
                <a:lnTo>
                  <a:pt x="34434" y="39222"/>
                </a:lnTo>
                <a:lnTo>
                  <a:pt x="14105" y="22870"/>
                </a:lnTo>
                <a:lnTo>
                  <a:pt x="0" y="0"/>
                </a:lnTo>
                <a:lnTo>
                  <a:pt x="10271" y="29338"/>
                </a:lnTo>
                <a:lnTo>
                  <a:pt x="29152" y="49460"/>
                </a:lnTo>
                <a:lnTo>
                  <a:pt x="55578" y="61504"/>
                </a:lnTo>
                <a:lnTo>
                  <a:pt x="88480" y="66611"/>
                </a:lnTo>
                <a:lnTo>
                  <a:pt x="1515541" y="66611"/>
                </a:lnTo>
                <a:lnTo>
                  <a:pt x="1547825" y="68207"/>
                </a:lnTo>
                <a:lnTo>
                  <a:pt x="1574420" y="74131"/>
                </a:lnTo>
                <a:lnTo>
                  <a:pt x="1595789" y="84029"/>
                </a:lnTo>
                <a:lnTo>
                  <a:pt x="1612392" y="97548"/>
                </a:lnTo>
                <a:lnTo>
                  <a:pt x="1628987" y="84029"/>
                </a:lnTo>
                <a:lnTo>
                  <a:pt x="1650353" y="74131"/>
                </a:lnTo>
                <a:lnTo>
                  <a:pt x="1676951" y="68207"/>
                </a:lnTo>
                <a:lnTo>
                  <a:pt x="1709242" y="66611"/>
                </a:lnTo>
                <a:lnTo>
                  <a:pt x="3136303" y="66611"/>
                </a:lnTo>
                <a:lnTo>
                  <a:pt x="3169198" y="61504"/>
                </a:lnTo>
                <a:lnTo>
                  <a:pt x="3195620" y="49460"/>
                </a:lnTo>
                <a:lnTo>
                  <a:pt x="3214500" y="29338"/>
                </a:lnTo>
                <a:lnTo>
                  <a:pt x="3224771" y="0"/>
                </a:lnTo>
                <a:close/>
              </a:path>
            </a:pathLst>
          </a:custGeom>
          <a:solidFill>
            <a:srgbClr val="124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95895" y="9177826"/>
            <a:ext cx="0" cy="283210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2778"/>
                </a:lnTo>
              </a:path>
            </a:pathLst>
          </a:custGeom>
          <a:ln w="12700">
            <a:solidFill>
              <a:srgbClr val="B82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36098" y="9152528"/>
            <a:ext cx="7073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</a:t>
            </a:r>
            <a:r>
              <a:rPr sz="1000" spc="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000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3467" y="9152528"/>
            <a:ext cx="6356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</a:t>
            </a:r>
            <a:r>
              <a:rPr sz="1000" spc="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000" spc="-5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000" dirty="0">
                <a:solidFill>
                  <a:srgbClr val="12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162573" y="4743147"/>
            <a:ext cx="3586362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500" b="1" dirty="0" smtClean="0">
                <a:solidFill>
                  <a:srgbClr val="124E91"/>
                </a:solidFill>
                <a:latin typeface="Arial" panose="020B0604020202020204" pitchFamily="34" charset="0"/>
                <a:cs typeface="Arial Black"/>
              </a:rPr>
              <a:t>13 47</a:t>
            </a:r>
            <a:r>
              <a:rPr sz="7500" b="1" dirty="0" smtClean="0">
                <a:solidFill>
                  <a:srgbClr val="124E91"/>
                </a:solidFill>
                <a:latin typeface="Arial" panose="020B0604020202020204" pitchFamily="34" charset="0"/>
                <a:cs typeface="Arial Black"/>
              </a:rPr>
              <a:t>0</a:t>
            </a:r>
            <a:endParaRPr sz="7500" b="1" dirty="0">
              <a:latin typeface="Arial" panose="020B0604020202020204" pitchFamily="34" charset="0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3589" y="5118315"/>
            <a:ext cx="164592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226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55" dirty="0" smtClean="0">
                <a:solidFill>
                  <a:srgbClr val="58595B"/>
                </a:solidFill>
                <a:latin typeface="Arial"/>
                <a:cs typeface="Arial"/>
              </a:rPr>
              <a:t>Томская</a:t>
            </a:r>
          </a:p>
          <a:p>
            <a:pPr marL="314325" marR="5080" indent="-30226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spc="-55" dirty="0" smtClean="0">
                <a:solidFill>
                  <a:srgbClr val="58595B"/>
                </a:solidFill>
                <a:latin typeface="Arial"/>
                <a:cs typeface="Arial"/>
              </a:rPr>
              <a:t>область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41496" y="5722448"/>
            <a:ext cx="1079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solidFill>
                  <a:srgbClr val="124E91"/>
                </a:solidFill>
                <a:latin typeface="Arial"/>
                <a:cs typeface="Arial"/>
              </a:rPr>
              <a:t>рублей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9A6262F-8282-C94B-A690-C8CDF7DA891B}"/>
              </a:ext>
            </a:extLst>
          </p:cNvPr>
          <p:cNvSpPr/>
          <p:nvPr/>
        </p:nvSpPr>
        <p:spPr>
          <a:xfrm>
            <a:off x="2162572" y="4398546"/>
            <a:ext cx="31601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3840" algn="ctr">
              <a:lnSpc>
                <a:spcPct val="100000"/>
              </a:lnSpc>
            </a:pPr>
            <a:r>
              <a:rPr lang="ru-RU" sz="1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r>
              <a:rPr lang="ru-RU" sz="1600" b="1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92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Колтыпина Галина Алексеевна</dc:creator>
  <cp:lastModifiedBy>Шапова</cp:lastModifiedBy>
  <cp:revision>13</cp:revision>
  <dcterms:created xsi:type="dcterms:W3CDTF">2022-03-11T13:26:24Z</dcterms:created>
  <dcterms:modified xsi:type="dcterms:W3CDTF">2022-03-15T02:46:01Z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2022-03-11T00:00:00Z</vt:filetime>
  </property>
</Properties>
</file>