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9"/>
    <p:restoredTop sz="94680"/>
  </p:normalViewPr>
  <p:slideViewPr>
    <p:cSldViewPr>
      <p:cViewPr>
        <p:scale>
          <a:sx n="100" d="100"/>
          <a:sy n="100" d="100"/>
        </p:scale>
        <p:origin x="-2622" y="18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3D165-F6FA-4C96-BC50-3FAAD9A2C0FC}" type="datetimeFigureOut">
              <a:rPr lang="ru-RU" smtClean="0"/>
              <a:t>15.03.2022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9786F-05DF-45F9-AFB0-2FDFAFB41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4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89824" y="4175827"/>
            <a:ext cx="4183200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79" y="4046"/>
            <a:ext cx="7552914" cy="10683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4407522" y="3752757"/>
            <a:ext cx="1296670" cy="19236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ts val="1500"/>
              </a:lnSpc>
            </a:pPr>
            <a:r>
              <a:rPr lang="ru-RU" sz="1400" b="1" spc="-20" dirty="0" smtClean="0">
                <a:latin typeface="Arial Narrow"/>
                <a:cs typeface="Arial Narrow"/>
              </a:rPr>
              <a:t>Томская область</a:t>
            </a:r>
            <a:endParaRPr sz="1400" b="1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34454" y="4073245"/>
            <a:ext cx="3332182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760"/>
              </a:lnSpc>
            </a:pPr>
            <a:r>
              <a:rPr lang="ru-RU" sz="4400" spc="385" dirty="0" smtClean="0"/>
              <a:t>6735</a:t>
            </a:r>
            <a:r>
              <a:rPr lang="ru-RU" spc="-20" dirty="0" smtClean="0"/>
              <a:t> </a:t>
            </a:r>
            <a:r>
              <a:rPr spc="-20" dirty="0" err="1">
                <a:latin typeface="Arial"/>
                <a:cs typeface="Arial"/>
              </a:rPr>
              <a:t>р</a:t>
            </a:r>
            <a:r>
              <a:rPr spc="5" dirty="0" err="1">
                <a:latin typeface="Arial"/>
                <a:cs typeface="Arial"/>
              </a:rPr>
              <a:t>у</a:t>
            </a:r>
            <a:r>
              <a:rPr spc="-35" dirty="0" err="1">
                <a:latin typeface="Arial"/>
                <a:cs typeface="Arial"/>
              </a:rPr>
              <a:t>б</a:t>
            </a:r>
            <a:r>
              <a:rPr spc="-35" dirty="0">
                <a:latin typeface="Arial"/>
                <a:cs typeface="Arial"/>
              </a:rPr>
              <a:t>.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3778250" y="8470900"/>
            <a:ext cx="3505200" cy="76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</a:pPr>
            <a:r>
              <a:rPr lang="ru-RU" sz="900" b="1" dirty="0" smtClean="0">
                <a:latin typeface="Arial"/>
                <a:cs typeface="Arial"/>
              </a:rPr>
              <a:t>Семья </a:t>
            </a:r>
            <a:r>
              <a:rPr lang="ru-RU" sz="900" b="1" dirty="0">
                <a:latin typeface="Arial"/>
                <a:cs typeface="Arial"/>
              </a:rPr>
              <a:t>состоит из трех человек: мамы, сына студента и малышки дочери. Их доход с января по декабрь 2021 года составил </a:t>
            </a:r>
            <a:r>
              <a:rPr lang="ru-RU" sz="900" b="1" dirty="0" smtClean="0">
                <a:latin typeface="Arial"/>
                <a:cs typeface="Arial"/>
              </a:rPr>
              <a:t>450 </a:t>
            </a:r>
            <a:r>
              <a:rPr lang="ru-RU" sz="900" b="1" dirty="0">
                <a:latin typeface="Arial"/>
                <a:cs typeface="Arial"/>
              </a:rPr>
              <a:t>тыс. руб. Мама заработала </a:t>
            </a:r>
            <a:r>
              <a:rPr lang="ru-RU" sz="900" b="1" dirty="0" smtClean="0">
                <a:latin typeface="Arial"/>
                <a:cs typeface="Arial"/>
              </a:rPr>
              <a:t>388</a:t>
            </a:r>
            <a:r>
              <a:rPr lang="ru-RU" sz="900" b="1" dirty="0" smtClean="0">
                <a:latin typeface="Arial"/>
                <a:cs typeface="Arial"/>
              </a:rPr>
              <a:t> </a:t>
            </a:r>
            <a:r>
              <a:rPr lang="ru-RU" sz="900" b="1" dirty="0">
                <a:latin typeface="Arial"/>
                <a:cs typeface="Arial"/>
              </a:rPr>
              <a:t>тыс</a:t>
            </a:r>
            <a:r>
              <a:rPr lang="ru-RU" sz="900" b="1" dirty="0" smtClean="0">
                <a:latin typeface="Arial"/>
                <a:cs typeface="Arial"/>
              </a:rPr>
              <a:t>. руб. </a:t>
            </a:r>
          </a:p>
          <a:p>
            <a:pPr marL="12700" marR="5080" algn="just">
              <a:lnSpc>
                <a:spcPct val="111100"/>
              </a:lnSpc>
            </a:pPr>
            <a:r>
              <a:rPr lang="ru-RU" sz="900" b="1" dirty="0" smtClean="0">
                <a:latin typeface="Arial"/>
                <a:cs typeface="Arial"/>
              </a:rPr>
              <a:t>и </a:t>
            </a:r>
            <a:r>
              <a:rPr lang="ru-RU" sz="900" b="1" dirty="0">
                <a:latin typeface="Arial"/>
                <a:cs typeface="Arial"/>
              </a:rPr>
              <a:t>получила алименты 45 тыс. Сын получал стипендию, за год вышло 17 тыс. руб. Других доходов не было.</a:t>
            </a:r>
            <a:endParaRPr lang="ru-RU" sz="900" dirty="0">
              <a:latin typeface="Arial"/>
              <a:cs typeface="Arial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1985054" y="9541129"/>
            <a:ext cx="1549400" cy="5103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400"/>
              </a:spcAft>
            </a:pPr>
            <a:r>
              <a:rPr lang="ru-RU" sz="1400" b="1" spc="-10" dirty="0" smtClean="0">
                <a:solidFill>
                  <a:schemeClr val="bg1"/>
                </a:solidFill>
                <a:latin typeface="Arial"/>
                <a:cs typeface="Arial"/>
              </a:rPr>
              <a:t>450</a:t>
            </a:r>
            <a:r>
              <a:rPr sz="14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1400" b="1" spc="-70" dirty="0">
                <a:solidFill>
                  <a:schemeClr val="bg1"/>
                </a:solidFill>
                <a:latin typeface="Arial"/>
                <a:cs typeface="Arial"/>
              </a:rPr>
              <a:t>000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lnSpc>
                <a:spcPts val="1040"/>
              </a:lnSpc>
              <a:spcBef>
                <a:spcPts val="869"/>
              </a:spcBef>
              <a:spcAft>
                <a:spcPts val="400"/>
              </a:spcAft>
            </a:pPr>
            <a:r>
              <a:rPr lang="ru-RU" sz="900" b="1" spc="15" dirty="0">
                <a:latin typeface="Arial"/>
                <a:cs typeface="Arial"/>
              </a:rPr>
              <a:t>Доходы семьи за год</a:t>
            </a:r>
            <a:endParaRPr sz="900" b="1" dirty="0">
              <a:latin typeface="Arial"/>
              <a:cs typeface="Arial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5604019" y="9553829"/>
            <a:ext cx="124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/>
                <a:cs typeface="Arial"/>
              </a:rPr>
              <a:t>3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4290611" y="9541205"/>
            <a:ext cx="2070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70" dirty="0">
                <a:solidFill>
                  <a:schemeClr val="bg1"/>
                </a:solidFill>
                <a:latin typeface="Arial"/>
                <a:cs typeface="Arial"/>
              </a:rPr>
              <a:t>12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object 7"/>
          <p:cNvSpPr txBox="1"/>
          <p:nvPr/>
        </p:nvSpPr>
        <p:spPr>
          <a:xfrm>
            <a:off x="6598666" y="9613900"/>
            <a:ext cx="535940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10"/>
              </a:lnSpc>
            </a:pPr>
            <a:r>
              <a:rPr lang="ru-RU" sz="1300" b="1" dirty="0" smtClean="0">
                <a:latin typeface="Arial"/>
                <a:cs typeface="Arial"/>
              </a:rPr>
              <a:t>12 500</a:t>
            </a:r>
            <a:endParaRPr sz="1300" dirty="0">
              <a:latin typeface="Arial"/>
              <a:cs typeface="Arial"/>
            </a:endParaRPr>
          </a:p>
          <a:p>
            <a:pPr marL="6350" algn="ctr">
              <a:lnSpc>
                <a:spcPts val="1150"/>
              </a:lnSpc>
            </a:pPr>
            <a:r>
              <a:rPr sz="1000" b="1" spc="-5" dirty="0">
                <a:solidFill>
                  <a:schemeClr val="bg1"/>
                </a:solidFill>
                <a:latin typeface="Arial"/>
                <a:cs typeface="Arial"/>
              </a:rPr>
              <a:t>р</a:t>
            </a:r>
            <a:r>
              <a:rPr sz="1000" b="1" spc="10" dirty="0">
                <a:solidFill>
                  <a:schemeClr val="bg1"/>
                </a:solidFill>
                <a:latin typeface="Arial"/>
                <a:cs typeface="Arial"/>
              </a:rPr>
              <a:t>у</a:t>
            </a:r>
            <a:r>
              <a:rPr sz="1000" b="1" spc="5" dirty="0">
                <a:solidFill>
                  <a:schemeClr val="bg1"/>
                </a:solidFill>
                <a:latin typeface="Arial"/>
                <a:cs typeface="Arial"/>
              </a:rPr>
              <a:t>б</a:t>
            </a:r>
            <a:r>
              <a:rPr sz="1000" b="1" spc="15" dirty="0">
                <a:solidFill>
                  <a:schemeClr val="bg1"/>
                </a:solidFill>
                <a:latin typeface="Arial"/>
                <a:cs typeface="Arial"/>
              </a:rPr>
              <a:t>л</a:t>
            </a:r>
            <a:r>
              <a:rPr sz="1000" b="1" dirty="0">
                <a:solidFill>
                  <a:schemeClr val="bg1"/>
                </a:solidFill>
                <a:latin typeface="Arial"/>
                <a:cs typeface="Arial"/>
              </a:rPr>
              <a:t>я</a:t>
            </a:r>
            <a:endParaRPr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425450" y="10288457"/>
            <a:ext cx="6732050" cy="3361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90900"/>
              </a:lnSpc>
            </a:pPr>
            <a:r>
              <a:rPr sz="1200" b="1" dirty="0">
                <a:latin typeface="Arial"/>
                <a:cs typeface="Arial"/>
              </a:rPr>
              <a:t>Э</a:t>
            </a:r>
            <a:r>
              <a:rPr sz="1200" b="1" spc="-15" dirty="0">
                <a:latin typeface="Arial"/>
                <a:cs typeface="Arial"/>
              </a:rPr>
              <a:t>т</a:t>
            </a:r>
            <a:r>
              <a:rPr sz="1200" b="1" spc="-25" dirty="0">
                <a:latin typeface="Arial"/>
                <a:cs typeface="Arial"/>
              </a:rPr>
              <a:t>о</a:t>
            </a:r>
            <a:r>
              <a:rPr sz="1200" b="1" dirty="0">
                <a:latin typeface="Arial"/>
                <a:cs typeface="Arial"/>
              </a:rPr>
              <a:t>т пок</a:t>
            </a:r>
            <a:r>
              <a:rPr sz="1200" b="1" spc="10" dirty="0">
                <a:latin typeface="Arial"/>
                <a:cs typeface="Arial"/>
              </a:rPr>
              <a:t>а</a:t>
            </a:r>
            <a:r>
              <a:rPr sz="1200" b="1" spc="-15" dirty="0">
                <a:latin typeface="Arial"/>
                <a:cs typeface="Arial"/>
              </a:rPr>
              <a:t>з</a:t>
            </a:r>
            <a:r>
              <a:rPr sz="1200" b="1" dirty="0">
                <a:latin typeface="Arial"/>
                <a:cs typeface="Arial"/>
              </a:rPr>
              <a:t>атель ни</a:t>
            </a:r>
            <a:r>
              <a:rPr sz="1200" b="1" spc="-15" dirty="0">
                <a:latin typeface="Arial"/>
                <a:cs typeface="Arial"/>
              </a:rPr>
              <a:t>ж</a:t>
            </a:r>
            <a:r>
              <a:rPr sz="1200" b="1" dirty="0">
                <a:latin typeface="Arial"/>
                <a:cs typeface="Arial"/>
              </a:rPr>
              <a:t>е, ч</a:t>
            </a:r>
            <a:r>
              <a:rPr sz="1200" b="1" spc="-15" dirty="0">
                <a:latin typeface="Arial"/>
                <a:cs typeface="Arial"/>
              </a:rPr>
              <a:t>е</a:t>
            </a:r>
            <a:r>
              <a:rPr sz="1200" b="1" dirty="0">
                <a:latin typeface="Arial"/>
                <a:cs typeface="Arial"/>
              </a:rPr>
              <a:t>м текущий пр</a:t>
            </a:r>
            <a:r>
              <a:rPr sz="1200" b="1" spc="-15" dirty="0">
                <a:latin typeface="Arial"/>
                <a:cs typeface="Arial"/>
              </a:rPr>
              <a:t>о</a:t>
            </a:r>
            <a:r>
              <a:rPr sz="1200" b="1" dirty="0">
                <a:latin typeface="Arial"/>
                <a:cs typeface="Arial"/>
              </a:rPr>
              <a:t>жи</a:t>
            </a:r>
            <a:r>
              <a:rPr sz="1200" b="1" spc="-15" dirty="0">
                <a:latin typeface="Arial"/>
                <a:cs typeface="Arial"/>
              </a:rPr>
              <a:t>т</a:t>
            </a:r>
            <a:r>
              <a:rPr sz="1200" b="1" spc="-25" dirty="0">
                <a:latin typeface="Arial"/>
                <a:cs typeface="Arial"/>
              </a:rPr>
              <a:t>о</a:t>
            </a:r>
            <a:r>
              <a:rPr sz="1200" b="1" dirty="0">
                <a:latin typeface="Arial"/>
                <a:cs typeface="Arial"/>
              </a:rPr>
              <a:t>чный мини</a:t>
            </a:r>
            <a:r>
              <a:rPr sz="1200" b="1" spc="-15" dirty="0">
                <a:latin typeface="Arial"/>
                <a:cs typeface="Arial"/>
              </a:rPr>
              <a:t>му</a:t>
            </a:r>
            <a:r>
              <a:rPr sz="1200" b="1" dirty="0">
                <a:latin typeface="Arial"/>
                <a:cs typeface="Arial"/>
              </a:rPr>
              <a:t>м на </a:t>
            </a:r>
            <a:r>
              <a:rPr sz="1200" b="1" spc="10" dirty="0">
                <a:latin typeface="Arial"/>
                <a:cs typeface="Arial"/>
              </a:rPr>
              <a:t>д</a:t>
            </a:r>
            <a:r>
              <a:rPr sz="1200" b="1" dirty="0">
                <a:latin typeface="Arial"/>
                <a:cs typeface="Arial"/>
              </a:rPr>
              <a:t>ушу насе</a:t>
            </a:r>
            <a:r>
              <a:rPr sz="1200" b="1" spc="-15" dirty="0">
                <a:latin typeface="Arial"/>
                <a:cs typeface="Arial"/>
              </a:rPr>
              <a:t>л</a:t>
            </a:r>
            <a:r>
              <a:rPr sz="1200" b="1" dirty="0">
                <a:latin typeface="Arial"/>
                <a:cs typeface="Arial"/>
              </a:rPr>
              <a:t>ения в </a:t>
            </a:r>
            <a:r>
              <a:rPr lang="ru-RU" sz="1200" b="1" dirty="0" smtClean="0">
                <a:latin typeface="Arial"/>
                <a:cs typeface="Arial"/>
              </a:rPr>
              <a:t>Томской области</a:t>
            </a:r>
            <a:r>
              <a:rPr sz="1200" b="1" dirty="0" smtClean="0">
                <a:latin typeface="Arial"/>
                <a:cs typeface="Arial"/>
              </a:rPr>
              <a:t>, </a:t>
            </a:r>
            <a:r>
              <a:rPr sz="1200" b="1" spc="-15" dirty="0">
                <a:latin typeface="Arial"/>
                <a:cs typeface="Arial"/>
              </a:rPr>
              <a:t>к</a:t>
            </a:r>
            <a:r>
              <a:rPr sz="1200" b="1" spc="-25" dirty="0">
                <a:latin typeface="Arial"/>
                <a:cs typeface="Arial"/>
              </a:rPr>
              <a:t>о</a:t>
            </a:r>
            <a:r>
              <a:rPr sz="1200" b="1" spc="-15" dirty="0">
                <a:latin typeface="Arial"/>
                <a:cs typeface="Arial"/>
              </a:rPr>
              <a:t>т</a:t>
            </a:r>
            <a:r>
              <a:rPr sz="1200" b="1" dirty="0">
                <a:latin typeface="Arial"/>
                <a:cs typeface="Arial"/>
              </a:rPr>
              <a:t>орый </a:t>
            </a:r>
            <a:r>
              <a:rPr sz="1200" b="1" dirty="0" err="1">
                <a:latin typeface="Arial"/>
                <a:cs typeface="Arial"/>
              </a:rPr>
              <a:t>ра</a:t>
            </a:r>
            <a:r>
              <a:rPr sz="1200" b="1" spc="-15" dirty="0" err="1">
                <a:latin typeface="Arial"/>
                <a:cs typeface="Arial"/>
              </a:rPr>
              <a:t>в</a:t>
            </a:r>
            <a:r>
              <a:rPr sz="1200" b="1" dirty="0" err="1">
                <a:latin typeface="Arial"/>
                <a:cs typeface="Arial"/>
              </a:rPr>
              <a:t>ен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lang="ru-RU" sz="1200" b="1" dirty="0" smtClean="0">
                <a:latin typeface="Arial"/>
                <a:cs typeface="Arial"/>
              </a:rPr>
              <a:t>12 731 </a:t>
            </a:r>
            <a:r>
              <a:rPr sz="1200" b="1" spc="-15" dirty="0" err="1" smtClean="0">
                <a:latin typeface="Arial"/>
                <a:cs typeface="Arial"/>
              </a:rPr>
              <a:t>р</a:t>
            </a:r>
            <a:r>
              <a:rPr sz="1200" b="1" dirty="0" err="1" smtClean="0">
                <a:latin typeface="Arial"/>
                <a:cs typeface="Arial"/>
              </a:rPr>
              <a:t>у</a:t>
            </a:r>
            <a:r>
              <a:rPr sz="1200" b="1" spc="-25" dirty="0" err="1" smtClean="0">
                <a:latin typeface="Arial"/>
                <a:cs typeface="Arial"/>
              </a:rPr>
              <a:t>б</a:t>
            </a:r>
            <a:r>
              <a:rPr sz="1200" b="1" dirty="0" smtClean="0">
                <a:latin typeface="Arial"/>
                <a:cs typeface="Arial"/>
              </a:rPr>
              <a:t>. </a:t>
            </a:r>
            <a:r>
              <a:rPr sz="1200" b="1" dirty="0">
                <a:latin typeface="Arial"/>
                <a:cs typeface="Arial"/>
              </a:rPr>
              <a:t>Зн</a:t>
            </a:r>
            <a:r>
              <a:rPr sz="1200" b="1" spc="-25" dirty="0">
                <a:latin typeface="Arial"/>
                <a:cs typeface="Arial"/>
              </a:rPr>
              <a:t>а</a:t>
            </a:r>
            <a:r>
              <a:rPr sz="1200" b="1" dirty="0">
                <a:latin typeface="Arial"/>
                <a:cs typeface="Arial"/>
              </a:rPr>
              <a:t>чит с</a:t>
            </a:r>
            <a:r>
              <a:rPr sz="1200" b="1" spc="-15" dirty="0">
                <a:latin typeface="Arial"/>
                <a:cs typeface="Arial"/>
              </a:rPr>
              <a:t>е</a:t>
            </a:r>
            <a:r>
              <a:rPr sz="1200" b="1" dirty="0">
                <a:latin typeface="Arial"/>
                <a:cs typeface="Arial"/>
              </a:rPr>
              <a:t>мья име</a:t>
            </a:r>
            <a:r>
              <a:rPr sz="1200" b="1" spc="-15" dirty="0">
                <a:latin typeface="Arial"/>
                <a:cs typeface="Arial"/>
              </a:rPr>
              <a:t>е</a:t>
            </a:r>
            <a:r>
              <a:rPr sz="1200" b="1" dirty="0">
                <a:latin typeface="Arial"/>
                <a:cs typeface="Arial"/>
              </a:rPr>
              <a:t>т пра</a:t>
            </a:r>
            <a:r>
              <a:rPr sz="1200" b="1" spc="-15" dirty="0">
                <a:latin typeface="Arial"/>
                <a:cs typeface="Arial"/>
              </a:rPr>
              <a:t>в</a:t>
            </a:r>
            <a:r>
              <a:rPr sz="1200" b="1" dirty="0">
                <a:latin typeface="Arial"/>
                <a:cs typeface="Arial"/>
              </a:rPr>
              <a:t>о на п</a:t>
            </a:r>
            <a:r>
              <a:rPr sz="1200" b="1" spc="-15" dirty="0">
                <a:latin typeface="Arial"/>
                <a:cs typeface="Arial"/>
              </a:rPr>
              <a:t>о</a:t>
            </a:r>
            <a:r>
              <a:rPr sz="1200" b="1" dirty="0">
                <a:latin typeface="Arial"/>
                <a:cs typeface="Arial"/>
              </a:rPr>
              <a:t>собие.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102</Words>
  <Application>Microsoft Office PowerPoint</Application>
  <PresentationFormat>Произвольный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6735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7791руб.</dc:title>
  <dc:creator>Колтыпина Галина Алексеевна</dc:creator>
  <cp:lastModifiedBy>Шапова</cp:lastModifiedBy>
  <cp:revision>31</cp:revision>
  <dcterms:created xsi:type="dcterms:W3CDTF">2021-06-30T17:54:57Z</dcterms:created>
  <dcterms:modified xsi:type="dcterms:W3CDTF">2022-03-15T02:51:48Z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2021-06-30T00:00:00Z</vt:filetime>
  </property>
  <property fmtid="{D5CDD505-2E9C-101B-9397-08002B2CF9AE}" pid="3" name="LastSaved">
    <vt:filetime>2021-06-30T00:00:00Z</vt:filetime>
  </property>
</Properties>
</file>