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148" y="3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2919" y="0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0FF3D165-F6FA-4C96-BC50-3FAAD9A2C0F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2950"/>
            <a:ext cx="26225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939"/>
            <a:ext cx="5427980" cy="4457406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35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2919" y="9408935"/>
            <a:ext cx="2940631" cy="495595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1879786F-05DF-45F9-AFB0-2FDFAFB41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06850" y="3752757"/>
            <a:ext cx="2133600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400" b="1" spc="-20" dirty="0" err="1">
                <a:latin typeface="Arial Narrow"/>
                <a:cs typeface="Arial Narrow"/>
              </a:rPr>
              <a:t>Р</a:t>
            </a:r>
            <a:r>
              <a:rPr sz="1400" b="1" spc="-5" dirty="0" err="1">
                <a:latin typeface="Arial Narrow"/>
                <a:cs typeface="Arial Narrow"/>
              </a:rPr>
              <a:t>а</a:t>
            </a:r>
            <a:r>
              <a:rPr sz="1400" b="1" spc="5" dirty="0" err="1">
                <a:latin typeface="Arial Narrow"/>
                <a:cs typeface="Arial Narrow"/>
              </a:rPr>
              <a:t>зм</a:t>
            </a:r>
            <a:r>
              <a:rPr sz="1400" b="1" dirty="0" err="1">
                <a:latin typeface="Arial Narrow"/>
                <a:cs typeface="Arial Narrow"/>
              </a:rPr>
              <a:t>ер</a:t>
            </a:r>
            <a:r>
              <a:rPr sz="1400" b="1" dirty="0">
                <a:latin typeface="Arial Narrow"/>
                <a:cs typeface="Arial Narrow"/>
              </a:rPr>
              <a:t> </a:t>
            </a:r>
            <a:r>
              <a:rPr sz="1400" b="1" spc="5" dirty="0" err="1" smtClean="0">
                <a:latin typeface="Arial Narrow"/>
                <a:cs typeface="Arial Narrow"/>
              </a:rPr>
              <a:t>в</a:t>
            </a:r>
            <a:r>
              <a:rPr sz="1400" b="1" spc="-5" dirty="0" err="1" smtClean="0">
                <a:latin typeface="Arial Narrow"/>
                <a:cs typeface="Arial Narrow"/>
              </a:rPr>
              <a:t>ы</a:t>
            </a:r>
            <a:r>
              <a:rPr sz="1400" b="1" spc="5" dirty="0" err="1" smtClean="0">
                <a:latin typeface="Arial Narrow"/>
                <a:cs typeface="Arial Narrow"/>
              </a:rPr>
              <a:t>пл</a:t>
            </a:r>
            <a:r>
              <a:rPr sz="1400" b="1" spc="-10" dirty="0" err="1" smtClean="0">
                <a:latin typeface="Arial Narrow"/>
                <a:cs typeface="Arial Narrow"/>
              </a:rPr>
              <a:t>а</a:t>
            </a:r>
            <a:r>
              <a:rPr sz="1400" b="1" spc="5" dirty="0" err="1" smtClean="0">
                <a:latin typeface="Arial Narrow"/>
                <a:cs typeface="Arial Narrow"/>
              </a:rPr>
              <a:t>т</a:t>
            </a:r>
            <a:r>
              <a:rPr sz="1400" b="1" dirty="0" err="1" smtClean="0">
                <a:latin typeface="Arial Narrow"/>
                <a:cs typeface="Arial Narrow"/>
              </a:rPr>
              <a:t>ы</a:t>
            </a:r>
            <a:r>
              <a:rPr sz="1400" b="1" dirty="0" smtClean="0">
                <a:latin typeface="Arial Narrow"/>
                <a:cs typeface="Arial Narrow"/>
              </a:rPr>
              <a:t> </a:t>
            </a:r>
            <a:endParaRPr lang="ru-RU" sz="1400" b="1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sz="1400" b="1" dirty="0" smtClean="0">
                <a:latin typeface="Arial Narrow"/>
                <a:cs typeface="Arial Narrow"/>
              </a:rPr>
              <a:t>в </a:t>
            </a:r>
            <a:r>
              <a:rPr lang="ru-RU" sz="1400" b="1" dirty="0" smtClean="0">
                <a:latin typeface="Arial Narrow"/>
                <a:cs typeface="Arial Narrow"/>
              </a:rPr>
              <a:t>Томской области</a:t>
            </a:r>
            <a:r>
              <a:rPr sz="1400" b="1" dirty="0" smtClean="0">
                <a:latin typeface="Arial Narrow"/>
                <a:cs typeface="Arial Narrow"/>
              </a:rPr>
              <a:t> </a:t>
            </a:r>
            <a:r>
              <a:rPr sz="1400" b="1" spc="25" dirty="0">
                <a:latin typeface="Arial Narrow"/>
                <a:cs typeface="Arial Narrow"/>
              </a:rPr>
              <a:t>с</a:t>
            </a:r>
            <a:r>
              <a:rPr sz="1400" b="1" spc="5" dirty="0">
                <a:latin typeface="Arial Narrow"/>
                <a:cs typeface="Arial Narrow"/>
              </a:rPr>
              <a:t>о</a:t>
            </a:r>
            <a:r>
              <a:rPr sz="1400" b="1" spc="15" dirty="0">
                <a:latin typeface="Arial Narrow"/>
                <a:cs typeface="Arial Narrow"/>
              </a:rPr>
              <a:t>с</a:t>
            </a:r>
            <a:r>
              <a:rPr sz="1400" b="1" dirty="0">
                <a:latin typeface="Arial Narrow"/>
                <a:cs typeface="Arial Narrow"/>
              </a:rPr>
              <a:t>та</a:t>
            </a:r>
            <a:r>
              <a:rPr sz="1400" b="1" spc="5" dirty="0">
                <a:latin typeface="Arial Narrow"/>
                <a:cs typeface="Arial Narrow"/>
              </a:rPr>
              <a:t>в</a:t>
            </a:r>
            <a:r>
              <a:rPr sz="1400" b="1" dirty="0">
                <a:latin typeface="Arial Narrow"/>
                <a:cs typeface="Arial Narrow"/>
              </a:rPr>
              <a:t>ит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0650" y="4073245"/>
            <a:ext cx="22859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2400" spc="-20" dirty="0" smtClean="0">
                <a:latin typeface="Arial"/>
                <a:cs typeface="Arial"/>
              </a:rPr>
              <a:t>6 463,5 </a:t>
            </a:r>
            <a:r>
              <a:rPr sz="2400" spc="-20" dirty="0" err="1" smtClean="0">
                <a:latin typeface="Arial"/>
                <a:cs typeface="Arial"/>
              </a:rPr>
              <a:t>р</a:t>
            </a:r>
            <a:r>
              <a:rPr sz="2400" spc="5" dirty="0" err="1" smtClean="0">
                <a:latin typeface="Arial"/>
                <a:cs typeface="Arial"/>
              </a:rPr>
              <a:t>у</a:t>
            </a:r>
            <a:r>
              <a:rPr sz="2400" spc="-35" dirty="0" err="1" smtClean="0">
                <a:latin typeface="Arial"/>
                <a:cs typeface="Arial"/>
              </a:rPr>
              <a:t>б</a:t>
            </a:r>
            <a:r>
              <a:rPr lang="ru-RU" sz="2400" spc="-3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86385" y="8633973"/>
            <a:ext cx="2571115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25 500</a:t>
            </a:r>
            <a:r>
              <a:rPr lang="ru-RU" sz="900" b="1" spc="80" dirty="0">
                <a:latin typeface="Arial"/>
                <a:cs typeface="Arial"/>
              </a:rPr>
              <a:t> </a:t>
            </a:r>
            <a:r>
              <a:rPr lang="ru-RU" sz="900" b="1" spc="80" dirty="0" smtClean="0">
                <a:latin typeface="Arial"/>
                <a:cs typeface="Arial"/>
              </a:rPr>
              <a:t>руб.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по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уча</a:t>
            </a:r>
            <a:r>
              <a:rPr sz="900" b="1" spc="-15" dirty="0" err="1" smtClean="0">
                <a:latin typeface="Arial"/>
                <a:cs typeface="Arial"/>
              </a:rPr>
              <a:t>е</a:t>
            </a:r>
            <a:r>
              <a:rPr sz="900" b="1" dirty="0" err="1" smtClean="0">
                <a:latin typeface="Arial"/>
                <a:cs typeface="Arial"/>
              </a:rPr>
              <a:t>т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492 000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smtClean="0">
                <a:latin typeface="Arial"/>
                <a:cs typeface="Arial"/>
              </a:rPr>
              <a:t>25 5</a:t>
            </a:r>
            <a:r>
              <a:rPr sz="900" b="1" spc="15" smtClean="0">
                <a:latin typeface="Arial"/>
                <a:cs typeface="Arial"/>
              </a:rPr>
              <a:t>0</a:t>
            </a:r>
            <a:r>
              <a:rPr sz="900" b="1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en-US" sz="900" b="1" dirty="0" smtClean="0">
                <a:latin typeface="Arial"/>
                <a:cs typeface="Arial"/>
              </a:rPr>
              <a:t>10 0</a:t>
            </a:r>
            <a:r>
              <a:rPr sz="900" b="1" spc="15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en-US" sz="900" b="1" dirty="0" smtClean="0">
                <a:latin typeface="Arial"/>
                <a:cs typeface="Arial"/>
              </a:rPr>
              <a:t>5 5</a:t>
            </a:r>
            <a:r>
              <a:rPr sz="900" b="1" spc="15" dirty="0" smtClean="0">
                <a:latin typeface="Arial"/>
                <a:cs typeface="Arial"/>
              </a:rPr>
              <a:t>0</a:t>
            </a:r>
            <a:r>
              <a:rPr sz="900" b="1" spc="-10" dirty="0" smtClean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31674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300" b="1" spc="10" dirty="0" smtClean="0">
                <a:latin typeface="Arial"/>
                <a:cs typeface="Arial"/>
              </a:rPr>
              <a:t>10 25</a:t>
            </a:r>
            <a:r>
              <a:rPr sz="1300" b="1" spc="10" dirty="0" smtClean="0">
                <a:latin typeface="Arial"/>
                <a:cs typeface="Arial"/>
              </a:rPr>
              <a:t>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25450" y="10288457"/>
            <a:ext cx="6732050" cy="28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Томской области</a:t>
            </a:r>
            <a:r>
              <a:rPr sz="900" b="1" dirty="0" smtClean="0">
                <a:latin typeface="Arial"/>
                <a:cs typeface="Arial"/>
              </a:rPr>
              <a:t>, </a:t>
            </a:r>
            <a:endParaRPr lang="ru-RU" sz="900" b="1" dirty="0" smtClean="0">
              <a:latin typeface="Arial"/>
              <a:cs typeface="Arial"/>
            </a:endParaRPr>
          </a:p>
          <a:p>
            <a:pPr marR="5080" algn="ctr">
              <a:lnSpc>
                <a:spcPct val="90900"/>
              </a:lnSpc>
            </a:pPr>
            <a:r>
              <a:rPr sz="900" b="1" spc="-15" dirty="0" err="1" smtClean="0">
                <a:latin typeface="Arial"/>
                <a:cs typeface="Arial"/>
              </a:rPr>
              <a:t>к</a:t>
            </a:r>
            <a:r>
              <a:rPr sz="900" b="1" spc="-25" dirty="0" err="1" smtClean="0">
                <a:latin typeface="Arial"/>
                <a:cs typeface="Arial"/>
              </a:rPr>
              <a:t>о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орый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12 218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dirty="0" smtClean="0">
                <a:latin typeface="Arial"/>
                <a:cs typeface="Arial"/>
              </a:rPr>
              <a:t>. </a:t>
            </a:r>
            <a:r>
              <a:rPr sz="900" b="1" dirty="0">
                <a:latin typeface="Arial"/>
                <a:cs typeface="Arial"/>
              </a:rPr>
              <a:t>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107</Words>
  <Application>Microsoft Office PowerPoint</Application>
  <PresentationFormat>Произвольный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6 463,5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cp:lastModifiedBy>Шапова</cp:lastModifiedBy>
  <cp:revision>16</cp:revision>
  <cp:lastPrinted>2021-07-02T01:24:02Z</cp:lastPrinted>
  <dcterms:created xsi:type="dcterms:W3CDTF">2021-06-30T17:54:57Z</dcterms:created>
  <dcterms:modified xsi:type="dcterms:W3CDTF">2021-07-02T02:10:49Z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