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680" y="45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B2FA5-D18D-4606-9774-916CA08A9260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1DA3-9E5C-4880-BAF2-A237755FF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6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68759" y="4247590"/>
            <a:ext cx="2552700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10" dirty="0">
                <a:latin typeface="Arial Narrow"/>
                <a:cs typeface="Arial Narrow"/>
              </a:rPr>
              <a:t>п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об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я</a:t>
            </a:r>
          </a:p>
          <a:p>
            <a:pPr algn="ctr">
              <a:lnSpc>
                <a:spcPts val="1365"/>
              </a:lnSpc>
            </a:pPr>
            <a:r>
              <a:rPr sz="1400" dirty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Томской области</a:t>
            </a:r>
            <a:r>
              <a:rPr sz="1400" dirty="0" smtClean="0">
                <a:latin typeface="Arial Narrow"/>
                <a:cs typeface="Arial Narrow"/>
              </a:rPr>
              <a:t> 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1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та</a:t>
            </a:r>
            <a:r>
              <a:rPr sz="1400" spc="5" dirty="0">
                <a:latin typeface="Arial Narrow"/>
                <a:cs typeface="Arial Narrow"/>
              </a:rPr>
              <a:t>в</a:t>
            </a:r>
            <a:r>
              <a:rPr sz="1400" dirty="0">
                <a:latin typeface="Arial Narrow"/>
                <a:cs typeface="Arial Narrow"/>
              </a:rPr>
              <a:t>ит</a:t>
            </a:r>
          </a:p>
          <a:p>
            <a:pPr algn="ctr">
              <a:lnSpc>
                <a:spcPts val="4575"/>
              </a:lnSpc>
            </a:pPr>
            <a:r>
              <a:rPr lang="ru-RU" sz="4000" b="1" dirty="0" smtClean="0">
                <a:solidFill>
                  <a:srgbClr val="8C6DA1"/>
                </a:solidFill>
                <a:latin typeface="Arial"/>
                <a:cs typeface="Arial"/>
              </a:rPr>
              <a:t>6 479,</a:t>
            </a:r>
            <a:r>
              <a:rPr lang="ru-RU" sz="4000" b="1" spc="-65" dirty="0">
                <a:solidFill>
                  <a:srgbClr val="8C6DA1"/>
                </a:solidFill>
                <a:latin typeface="Arial"/>
                <a:cs typeface="Arial"/>
              </a:rPr>
              <a:t>5</a:t>
            </a:r>
            <a:r>
              <a:rPr lang="ru-RU" sz="1400" b="1" spc="-20" dirty="0" smtClean="0">
                <a:solidFill>
                  <a:srgbClr val="8C6DA1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8C6DA1"/>
                </a:solidFill>
                <a:latin typeface="Arial"/>
                <a:cs typeface="Arial"/>
              </a:rPr>
              <a:t>р</a:t>
            </a:r>
            <a:r>
              <a:rPr sz="1400" b="1" spc="5" dirty="0" err="1" smtClean="0">
                <a:solidFill>
                  <a:srgbClr val="8C6DA1"/>
                </a:solidFill>
                <a:latin typeface="Arial"/>
                <a:cs typeface="Arial"/>
              </a:rPr>
              <a:t>у</a:t>
            </a:r>
            <a:r>
              <a:rPr sz="1400" b="1" spc="-35" dirty="0" err="1" smtClean="0">
                <a:solidFill>
                  <a:srgbClr val="8C6DA1"/>
                </a:solidFill>
                <a:latin typeface="Arial"/>
                <a:cs typeface="Arial"/>
              </a:rPr>
              <a:t>б</a:t>
            </a:r>
            <a:r>
              <a:rPr sz="1400" b="1" spc="-35" dirty="0">
                <a:solidFill>
                  <a:srgbClr val="8C6DA1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97621" y="8568956"/>
            <a:ext cx="2659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25 500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руб.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10 </a:t>
            </a:r>
            <a:r>
              <a:rPr sz="900" b="1" dirty="0" smtClean="0">
                <a:latin typeface="Arial"/>
                <a:cs typeface="Arial"/>
              </a:rPr>
              <a:t>000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5 5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73250" y="9541129"/>
            <a:ext cx="17526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492 0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25 500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5 5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10 250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5450" y="10288457"/>
            <a:ext cx="673205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Томской области</a:t>
            </a:r>
            <a:r>
              <a:rPr sz="900" b="1" dirty="0" smtClean="0">
                <a:latin typeface="Arial"/>
                <a:cs typeface="Arial"/>
              </a:rPr>
              <a:t>, </a:t>
            </a:r>
            <a:endParaRPr lang="ru-RU" sz="900" b="1" dirty="0" smtClean="0">
              <a:latin typeface="Arial"/>
              <a:cs typeface="Arial"/>
            </a:endParaRPr>
          </a:p>
          <a:p>
            <a:pPr marR="5080" algn="ctr">
              <a:lnSpc>
                <a:spcPct val="90900"/>
              </a:lnSpc>
            </a:pPr>
            <a:r>
              <a:rPr sz="900" b="1" spc="-15" dirty="0" err="1" smtClean="0">
                <a:latin typeface="Arial"/>
                <a:cs typeface="Arial"/>
              </a:rPr>
              <a:t>к</a:t>
            </a:r>
            <a:r>
              <a:rPr sz="900" b="1" spc="-25" dirty="0" err="1" smtClean="0">
                <a:latin typeface="Arial"/>
                <a:cs typeface="Arial"/>
              </a:rPr>
              <a:t>о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орый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12 218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dirty="0" smtClean="0">
                <a:latin typeface="Arial"/>
                <a:cs typeface="Arial"/>
              </a:rPr>
              <a:t>. </a:t>
            </a:r>
            <a:r>
              <a:rPr sz="900" b="1" dirty="0">
                <a:latin typeface="Arial"/>
                <a:cs typeface="Arial"/>
              </a:rPr>
              <a:t>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105</Words>
  <Application>Microsoft Office PowerPoint</Application>
  <PresentationFormat>Произвольный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 Неля Юрьевна</dc:creator>
  <cp:lastModifiedBy>Шапова</cp:lastModifiedBy>
  <cp:revision>12</cp:revision>
  <dcterms:created xsi:type="dcterms:W3CDTF">2021-06-30T17:54:20Z</dcterms:created>
  <dcterms:modified xsi:type="dcterms:W3CDTF">2021-07-02T02:17:10Z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