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70" r:id="rId12"/>
    <p:sldId id="264" r:id="rId13"/>
    <p:sldId id="265" r:id="rId14"/>
    <p:sldId id="269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08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25000">
              <a:srgbClr val="21D6E0"/>
            </a:gs>
            <a:gs pos="75000">
              <a:srgbClr val="0087E6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915374B-90A7-4F90-AFF9-8EF191950341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092990D-5E2C-4BB6-AA94-EC16C1F326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926" y="428604"/>
            <a:ext cx="5105400" cy="681022"/>
          </a:xfrm>
        </p:spPr>
        <p:txBody>
          <a:bodyPr/>
          <a:lstStyle/>
          <a:p>
            <a:pPr algn="ctr"/>
            <a:r>
              <a:rPr lang="ru-RU" sz="1600" dirty="0" smtClean="0"/>
              <a:t>Администрация Кривошеинского района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30574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Формирование современной городской среды</a:t>
            </a:r>
          </a:p>
          <a:p>
            <a:pPr algn="ctr"/>
            <a:r>
              <a:rPr lang="ru-RU" dirty="0" smtClean="0"/>
              <a:t>Кривошеинского сельского поселения в 2017 г.</a:t>
            </a:r>
          </a:p>
          <a:p>
            <a:pPr algn="ctr"/>
            <a:endParaRPr lang="ru-RU" dirty="0" smtClean="0"/>
          </a:p>
          <a:p>
            <a:pPr algn="l"/>
            <a:r>
              <a:rPr lang="ru-RU" sz="1600" dirty="0" smtClean="0"/>
              <a:t>Докладчик:</a:t>
            </a:r>
          </a:p>
          <a:p>
            <a:pPr lvl="0" algn="l">
              <a:spcBef>
                <a:spcPct val="0"/>
              </a:spcBef>
              <a:buClrTx/>
              <a:buSzTx/>
              <a:defRPr/>
            </a:pPr>
            <a:r>
              <a:rPr lang="ru-RU" sz="1600" dirty="0" smtClean="0"/>
              <a:t>заместитель Главы Кривошеинского района по вопросам ЖКХ, строительства, транспорта, связи, ГО и ЧС </a:t>
            </a:r>
          </a:p>
          <a:p>
            <a:pPr algn="l"/>
            <a:r>
              <a:rPr lang="ru-RU" sz="1600" dirty="0" smtClean="0"/>
              <a:t>Д.В. Кондратьев</a:t>
            </a:r>
          </a:p>
          <a:p>
            <a:pPr algn="l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428992" y="571480"/>
            <a:ext cx="5105400" cy="286816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О реализации ПРИОРИТЕТНОГО проекта </a:t>
            </a:r>
            <a:r>
              <a:rPr kumimoji="0" lang="ru-RU" sz="4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Кривошеинский рай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142852"/>
            <a:ext cx="771525" cy="100965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86058"/>
            <a:ext cx="3140780" cy="234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Содержимое 7" descr="1-222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786322"/>
            <a:ext cx="3160144" cy="18399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31026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57158" y="285728"/>
            <a:ext cx="7667628" cy="714380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Предложения жителей по благоустройству открытых общественных пространств</a:t>
            </a:r>
            <a:endParaRPr kumimoji="0" lang="ru-RU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Трапеция 9"/>
          <p:cNvSpPr/>
          <p:nvPr/>
        </p:nvSpPr>
        <p:spPr>
          <a:xfrm rot="6803996">
            <a:off x="4282358" y="4398288"/>
            <a:ext cx="614329" cy="32655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6828800">
            <a:off x="4854783" y="4444070"/>
            <a:ext cx="397975" cy="6452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72009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85720" y="1071546"/>
            <a:ext cx="7667628" cy="71438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Молодежный сквер «Единство»</a:t>
            </a:r>
            <a:endParaRPr kumimoji="0" lang="ru-RU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57158" y="285728"/>
            <a:ext cx="7667628" cy="714380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Предложения жителей по благоустройству открытых общественных пространств</a:t>
            </a:r>
            <a:endParaRPr kumimoji="0" lang="ru-RU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Трапеция 9"/>
          <p:cNvSpPr/>
          <p:nvPr/>
        </p:nvSpPr>
        <p:spPr>
          <a:xfrm rot="6803996">
            <a:off x="4282358" y="4398288"/>
            <a:ext cx="614329" cy="32655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6828800">
            <a:off x="4854783" y="4444070"/>
            <a:ext cx="397975" cy="6452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85720" y="1071546"/>
            <a:ext cx="7667628" cy="71438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Молодежный сквер «Единство»</a:t>
            </a:r>
            <a:endParaRPr kumimoji="0" lang="ru-RU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00240"/>
            <a:ext cx="5265746" cy="429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Предложения жителей по благоустройству дворовых территорий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Благоустройство дворовых территорий по 4 адресам в с. Кривошеино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Улучшение качества асфальтобетонного покрытия – 4 двора;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Оснащение детскими игровыми комплексами – 2 двора;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Оснащение скамейками, урнами – 2 двора.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7143768" cy="44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5143504" y="1643050"/>
            <a:ext cx="2428892" cy="1071570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 smtClean="0">
                <a:solidFill>
                  <a:schemeClr val="accent1"/>
                </a:solidFill>
              </a:rPr>
              <a:t>благоустройство дворовых территорий</a:t>
            </a:r>
            <a:endParaRPr lang="ru-RU" u="sng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3143248"/>
            <a:ext cx="142876" cy="642942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3714752"/>
            <a:ext cx="142876" cy="857256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3214686"/>
            <a:ext cx="71438" cy="714380"/>
          </a:xfrm>
          <a:prstGeom prst="rect">
            <a:avLst/>
          </a:prstGeom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4071942"/>
            <a:ext cx="71438" cy="500066"/>
          </a:xfrm>
          <a:prstGeom prst="rect">
            <a:avLst/>
          </a:prstGeom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3786182" y="2643182"/>
            <a:ext cx="1500198" cy="1214446"/>
          </a:xfrm>
          <a:prstGeom prst="straightConnector1">
            <a:avLst/>
          </a:prstGeom>
          <a:ln w="317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Предложения жителей по благоустройству дворовых территорий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то дворы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25448"/>
            <a:ext cx="7239000" cy="4810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 двор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92696"/>
            <a:ext cx="7239000" cy="5745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Принятые муниципальные нормативные акты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7715304" cy="4846320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  <a:buFont typeface="Arial" pitchFamily="34" charset="0"/>
              <a:buChar char="•"/>
            </a:pPr>
            <a:r>
              <a:rPr lang="ru-RU" sz="2300" dirty="0" smtClean="0"/>
              <a:t>Порядок представления, рассмотрения и оценки предложений граждан и организаций, о включении наиболее посещаемой муниципальной территории общего пользования в муниципальную программу «Благоустройство территории Кривошеинского сельского поселения на 2017-2019 годы», подлежащей благоустройству в 2017 году.</a:t>
            </a:r>
          </a:p>
          <a:p>
            <a:pPr algn="just">
              <a:buClr>
                <a:schemeClr val="tx1"/>
              </a:buClr>
              <a:buFont typeface="Arial" pitchFamily="34" charset="0"/>
              <a:buChar char="•"/>
            </a:pPr>
            <a:r>
              <a:rPr lang="ru-RU" sz="2300" dirty="0" smtClean="0"/>
              <a:t>Порядок представления, рассмотрения и оценки предложений заинтересованных лиц, о включении дворовой территории в муниципальную программу «Благоустройство территории Кривошеинского сельского поселения на 2017-2019 годы», подлежащей благоустройству в 2017 году.</a:t>
            </a:r>
          </a:p>
          <a:p>
            <a:pPr algn="just">
              <a:buNone/>
            </a:pPr>
            <a:endParaRPr lang="ru-RU" sz="2300" dirty="0" smtClean="0"/>
          </a:p>
          <a:p>
            <a:pPr algn="just"/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04664"/>
            <a:ext cx="7786742" cy="6051072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sz="2300" dirty="0" smtClean="0"/>
              <a:t>Порядок общественного обсуждения проекта о внесении изменений в муниципальную программу «Благоустройство территории Кривошеинского сельского поселения на 2017-2019 годы, предусматривающих реализацию мероприятий по благоустройству, направленных на формирование современной городской среды.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sz="2300" dirty="0" smtClean="0"/>
              <a:t>Постановление Администрации Кривошеинского сельского поселения от 24.03.2017 №54 «Об общественной комиссии»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sz="2300" dirty="0" smtClean="0"/>
              <a:t>Проект Постановления Администрации Кривошеинского сельского поселения «О внесении изменений в муниципальную программу «Благоустройство территории Кривошеинского сельского поселения на 2017-2019 годы»</a:t>
            </a:r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Выполненные мероприятия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Проведено одно заседание общественной комиссии, на которой принято решение о дополнительном приеме заявок.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В проект программы на 2017 год включено: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1 предложение по благоустройству общественных пространств;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2 предложения по благоустройству дворовых территорий.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476250"/>
            <a:ext cx="7400948" cy="5980113"/>
          </a:xfrm>
        </p:spPr>
        <p:txBody>
          <a:bodyPr>
            <a:normAutofit fontScale="90000" lnSpcReduction="10000"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Дополнительно подано: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2 заявки по благоустройству дворовых территорий;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1 заявка по благоустройству общественных пространств.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Изначально включено в программу: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2 дворовых территории;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1 общественное пространство</a:t>
            </a:r>
          </a:p>
          <a:p>
            <a:pPr>
              <a:buNone/>
            </a:pPr>
            <a:r>
              <a:rPr lang="ru-RU" dirty="0" smtClean="0"/>
              <a:t>Направлена заявка на предоставление</a:t>
            </a:r>
          </a:p>
          <a:p>
            <a:pPr>
              <a:buNone/>
            </a:pPr>
            <a:r>
              <a:rPr lang="ru-RU" dirty="0" smtClean="0"/>
              <a:t>Субсидии 22.03.2017 г. № 02-07-768/17-0</a:t>
            </a:r>
            <a:r>
              <a:rPr lang="ru-RU" u="sng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Подписано соглашение о предоставлении</a:t>
            </a:r>
          </a:p>
          <a:p>
            <a:pPr>
              <a:buNone/>
            </a:pPr>
            <a:r>
              <a:rPr lang="ru-RU" dirty="0" smtClean="0"/>
              <a:t>субсидии 30.03.2017 г. </a:t>
            </a:r>
            <a:r>
              <a:rPr lang="ru-RU" smtClean="0"/>
              <a:t>№47.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Проведено 3 встречи с населением – апрель 2017 г. Обеспечено освещение деятельности в СМИ и на официальном сайте Администрации Кривошеинского сельского поселения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76672"/>
            <a:ext cx="7239000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Планируемые мероприятия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Получение положительного заключения о достоверности сметной стоимости </a:t>
            </a:r>
            <a:r>
              <a:rPr lang="ru-RU" dirty="0" err="1" smtClean="0"/>
              <a:t>Томскгосэкспертизы</a:t>
            </a:r>
            <a:r>
              <a:rPr lang="ru-RU" dirty="0" smtClean="0"/>
              <a:t> на сметные расчеты по мероприятиям, до 20 июня 2017г.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Общественное обсуждение программы – 12 мая 2017 г.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Разработка и утверждение </a:t>
            </a:r>
            <a:r>
              <a:rPr lang="ru-RU" dirty="0" err="1" smtClean="0"/>
              <a:t>дизайн-проектов</a:t>
            </a:r>
            <a:r>
              <a:rPr lang="ru-RU" dirty="0" smtClean="0"/>
              <a:t> – 25 мая 2017г.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Утверждение программы – 25 мая 2017г.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Внесение изменений в Правила благоустройства – 1 июля 2017 г.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Утверждение муниципальной программы по формированию городской среды на 2018-2022 гг. – 1 ноября 2017г.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Завершение работ – август – сентябрь.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Предложения жителей по благоустройству открытых общественных пространств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Текущий ремонт молодежного сквера «Единство» в с. Кривошеино Томской области: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подсыпка грунтом размытого участка;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восстановление покрытия дорожки из тротуарной плитки;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восстановление звеньев ограждений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установка урн;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ru-RU" dirty="0" smtClean="0"/>
              <a:t>установка МАФ.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7786708" cy="486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7158" y="285728"/>
            <a:ext cx="7667628" cy="714380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Предложения жителей по благоустройству открытых общественных пространств</a:t>
            </a:r>
            <a:endParaRPr kumimoji="0" lang="ru-RU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Трапеция 9"/>
          <p:cNvSpPr/>
          <p:nvPr/>
        </p:nvSpPr>
        <p:spPr>
          <a:xfrm rot="6803996">
            <a:off x="4282358" y="4398288"/>
            <a:ext cx="614329" cy="32655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4786314" y="1643050"/>
            <a:ext cx="3143272" cy="1143008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 smtClean="0">
                <a:solidFill>
                  <a:schemeClr val="accent1"/>
                </a:solidFill>
              </a:rPr>
              <a:t>ремонтируемая площадка;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</a:rPr>
              <a:t>    </a:t>
            </a:r>
            <a:r>
              <a:rPr lang="ru-RU" u="sng" dirty="0" smtClean="0">
                <a:solidFill>
                  <a:srgbClr val="00B050"/>
                </a:solidFill>
              </a:rPr>
              <a:t>действующая детская  </a:t>
            </a:r>
            <a:r>
              <a:rPr lang="ru-RU" dirty="0" smtClean="0">
                <a:solidFill>
                  <a:srgbClr val="00B050"/>
                </a:solidFill>
              </a:rPr>
              <a:t>	</a:t>
            </a:r>
            <a:r>
              <a:rPr lang="ru-RU" u="sng" dirty="0" smtClean="0">
                <a:solidFill>
                  <a:srgbClr val="00B050"/>
                </a:solidFill>
              </a:rPr>
              <a:t>площадка</a:t>
            </a:r>
            <a:endParaRPr lang="ru-RU" u="sng" dirty="0">
              <a:solidFill>
                <a:srgbClr val="00B050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6828800">
            <a:off x="4854783" y="4444070"/>
            <a:ext cx="397975" cy="6452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>
            <a:off x="4036215" y="2964653"/>
            <a:ext cx="1785950" cy="57150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4607719" y="3250405"/>
            <a:ext cx="1857388" cy="642942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306</TotalTime>
  <Words>506</Words>
  <Application>Microsoft Office PowerPoint</Application>
  <PresentationFormat>Экран (4:3)</PresentationFormat>
  <Paragraphs>60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Изящная</vt:lpstr>
      <vt:lpstr>Администрация Кривошеинского района </vt:lpstr>
      <vt:lpstr>Принятые муниципальные нормативные акты</vt:lpstr>
      <vt:lpstr>Слайд 3</vt:lpstr>
      <vt:lpstr>Выполненные мероприятия</vt:lpstr>
      <vt:lpstr>Слайд 5</vt:lpstr>
      <vt:lpstr>Слайд 6</vt:lpstr>
      <vt:lpstr>Планируемые мероприятия</vt:lpstr>
      <vt:lpstr>Предложения жителей по благоустройству открытых общественных пространств</vt:lpstr>
      <vt:lpstr>Слайд 9</vt:lpstr>
      <vt:lpstr>Слайд 10</vt:lpstr>
      <vt:lpstr>Слайд 11</vt:lpstr>
      <vt:lpstr>Предложения жителей по благоустройству дворовых территорий</vt:lpstr>
      <vt:lpstr>Предложения жителей по благоустройству дворовых территорий</vt:lpstr>
      <vt:lpstr>Слайд 14</vt:lpstr>
      <vt:lpstr>Слайд 15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34</cp:revision>
  <dcterms:created xsi:type="dcterms:W3CDTF">2017-04-25T06:26:58Z</dcterms:created>
  <dcterms:modified xsi:type="dcterms:W3CDTF">2017-05-22T02:28:45Z</dcterms:modified>
</cp:coreProperties>
</file>