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1" r:id="rId4"/>
    <p:sldId id="272" r:id="rId5"/>
    <p:sldId id="267" r:id="rId6"/>
    <p:sldId id="26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429388" cy="42862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Кривошеинского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32" y="642918"/>
            <a:ext cx="1900068" cy="1571636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Утвержден: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Протоколом №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 «     »                  2017  заседания комиссии</a:t>
            </a:r>
            <a:endParaRPr lang="ru-RU" sz="1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1785926"/>
            <a:ext cx="5105400" cy="5072074"/>
          </a:xfrm>
          <a:prstGeom prst="rect">
            <a:avLst/>
          </a:prstGeom>
        </p:spPr>
        <p:txBody>
          <a:bodyPr vert="horz" lIns="45720" tIns="0" rIns="45720" bIns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</a:t>
            </a:r>
            <a:r>
              <a:rPr kumimoji="0" lang="ru-RU" sz="2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ПРОГРАММА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Кривошеинского района» 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общественного пространства, 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молодежный сквер «Единство», по адресу: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Кривошеино, Ленина 26/1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 2017 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Кривошеински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56"/>
            <a:ext cx="771525" cy="10096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38600" y="428604"/>
            <a:ext cx="5105400" cy="68102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endParaRPr kumimoji="0" lang="ru-RU" sz="1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214678" cy="16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3214710" cy="19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3214710" cy="16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501090" cy="6086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524752" cy="535785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территории с. Кривошеино имеется ряд общественных пространств активно посещаемыми жителями, в том числе: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хвойный парк, набережная реки Обь, скверы, площади, детские игровые и спортивные площадки.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целях поддержания указанных территорий в надлежащем состоянии ежегодно все объекты содержатся за счет муниципального образования. Однако часть объектов  требует проведения капитального и текущего  ремонта. В связи с изложенным, с учетом мнения жителей в качестве общественного пространства для ремонта в 2017 году  определен молодежный сквер «Единство» по ул. Ленина,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26/1 с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Кривошеино.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территории сквера ранее была уже обустроена детская игровая площадка, установлены качели, горки, крутящиеся игровые элементы, лестницы. Вместе с тем, дополнительно необходимо выполнить ряд работ, которые повысят привлекательность сквера и качество жизни населения с.Кривошеино.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Предложения жителей по благоустройству открытого общественного пространства, молодежный сквер «Единство»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11680"/>
            <a:ext cx="7239000" cy="434627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Текущий ремонт молодежного сквера «Единство», с. Кривошеино ул. Ленина, 26/1;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подсыпка грунтом размытого участка;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восстановление покрытия дорожки из тротуарной плитки 70,6 м.кв.;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восстановление звеньев ограждений 66 м.п.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установка урн 3 шт.;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установка МАФ.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7786708" cy="486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121444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 благоустройства открытого общественного пространства Молодежный сквер «единство»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Трапеция 9"/>
          <p:cNvSpPr/>
          <p:nvPr/>
        </p:nvSpPr>
        <p:spPr>
          <a:xfrm rot="6803996">
            <a:off x="4282358" y="4398288"/>
            <a:ext cx="614329" cy="32655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86314" y="1643050"/>
            <a:ext cx="3143272" cy="1143008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</a:rPr>
              <a:t>ремонтируемая площадка;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u="sng" dirty="0" smtClean="0">
                <a:solidFill>
                  <a:srgbClr val="00B050"/>
                </a:solidFill>
              </a:rPr>
              <a:t>действующая детская  </a:t>
            </a:r>
            <a:r>
              <a:rPr lang="ru-RU" dirty="0" smtClean="0">
                <a:solidFill>
                  <a:srgbClr val="00B050"/>
                </a:solidFill>
              </a:rPr>
              <a:t>	</a:t>
            </a:r>
            <a:r>
              <a:rPr lang="ru-RU" u="sng" dirty="0" smtClean="0">
                <a:solidFill>
                  <a:srgbClr val="00B050"/>
                </a:solidFill>
              </a:rPr>
              <a:t>площадка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828800">
            <a:off x="4854783" y="4444070"/>
            <a:ext cx="397975" cy="64521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036215" y="2964653"/>
            <a:ext cx="1785950" cy="5715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607719" y="3250405"/>
            <a:ext cx="1857388" cy="64294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3119" t="44037" r="27523" b="19266"/>
          <a:stretch>
            <a:fillRect/>
          </a:stretch>
        </p:blipFill>
        <p:spPr bwMode="auto">
          <a:xfrm>
            <a:off x="785786" y="1538125"/>
            <a:ext cx="6500858" cy="50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121444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 благоустройства открытого общественного пространства Молодежный сквер «единство»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86314" y="1643050"/>
            <a:ext cx="3143272" cy="1143008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</a:rPr>
              <a:t>ремонтируемая площадка;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    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10" name="Трапеция 9"/>
          <p:cNvSpPr/>
          <p:nvPr/>
        </p:nvSpPr>
        <p:spPr>
          <a:xfrm rot="6803996">
            <a:off x="2786500" y="3428550"/>
            <a:ext cx="1789364" cy="933008"/>
          </a:xfrm>
          <a:prstGeom prst="trapezoi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4214810" y="2357430"/>
            <a:ext cx="1000132" cy="8572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" name="Group 2"/>
          <p:cNvGrpSpPr>
            <a:grpSpLocks/>
          </p:cNvGrpSpPr>
          <p:nvPr/>
        </p:nvGrpSpPr>
        <p:grpSpPr bwMode="auto">
          <a:xfrm rot="1570322">
            <a:off x="3327450" y="3376379"/>
            <a:ext cx="547165" cy="1286410"/>
            <a:chOff x="2235" y="2888"/>
            <a:chExt cx="7050" cy="12844"/>
          </a:xfrm>
        </p:grpSpPr>
        <p:sp>
          <p:nvSpPr>
            <p:cNvPr id="2051" name="Rectangle 3" descr="Контурные ромбики"/>
            <p:cNvSpPr>
              <a:spLocks noChangeArrowheads="1"/>
            </p:cNvSpPr>
            <p:nvPr/>
          </p:nvSpPr>
          <p:spPr bwMode="auto">
            <a:xfrm>
              <a:off x="5040" y="10302"/>
              <a:ext cx="1290" cy="543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 descr="Контурные ромбики"/>
            <p:cNvSpPr>
              <a:spLocks noChangeArrowheads="1"/>
            </p:cNvSpPr>
            <p:nvPr/>
          </p:nvSpPr>
          <p:spPr bwMode="auto">
            <a:xfrm>
              <a:off x="2610" y="3540"/>
              <a:ext cx="6285" cy="6765"/>
            </a:xfrm>
            <a:prstGeom prst="octagon">
              <a:avLst>
                <a:gd name="adj" fmla="val 29287"/>
              </a:avLst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3705" y="4635"/>
              <a:ext cx="4080" cy="475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6" descr="Темный вертикальный"/>
            <p:cNvSpPr>
              <a:spLocks noChangeArrowheads="1"/>
            </p:cNvSpPr>
            <p:nvPr/>
          </p:nvSpPr>
          <p:spPr bwMode="auto">
            <a:xfrm>
              <a:off x="2235" y="6225"/>
              <a:ext cx="300" cy="1425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35" y="5865"/>
              <a:ext cx="180" cy="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 descr="Темный вертикальный"/>
            <p:cNvSpPr>
              <a:spLocks noChangeArrowheads="1"/>
            </p:cNvSpPr>
            <p:nvPr/>
          </p:nvSpPr>
          <p:spPr bwMode="auto">
            <a:xfrm>
              <a:off x="8985" y="6330"/>
              <a:ext cx="300" cy="1425"/>
            </a:xfrm>
            <a:prstGeom prst="rect">
              <a:avLst/>
            </a:prstGeom>
            <a:pattFill prst="dk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8985" y="5970"/>
              <a:ext cx="180" cy="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rot="5400000">
              <a:off x="5610" y="6645"/>
              <a:ext cx="31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 rot="5400000">
              <a:off x="5708" y="6097"/>
              <a:ext cx="90" cy="1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 descr="Темный горизонтальный"/>
            <p:cNvSpPr>
              <a:spLocks noChangeArrowheads="1"/>
            </p:cNvSpPr>
            <p:nvPr/>
          </p:nvSpPr>
          <p:spPr bwMode="auto">
            <a:xfrm rot="5400000">
              <a:off x="5738" y="2325"/>
              <a:ext cx="300" cy="1425"/>
            </a:xfrm>
            <a:prstGeom prst="rect">
              <a:avLst/>
            </a:prstGeom>
            <a:pattFill prst="dk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 rot="5400000">
              <a:off x="6758" y="2865"/>
              <a:ext cx="180" cy="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Прямоугольник с одним скругленным углом 26"/>
          <p:cNvSpPr/>
          <p:nvPr/>
        </p:nvSpPr>
        <p:spPr>
          <a:xfrm>
            <a:off x="4786314" y="3000372"/>
            <a:ext cx="2286016" cy="1143008"/>
          </a:xfrm>
          <a:prstGeom prst="round1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chemeClr val="accent1"/>
                </a:solidFill>
              </a:rPr>
              <a:t>Места размещения скамеек и урн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    </a:t>
            </a:r>
            <a:endParaRPr lang="ru-RU" u="sng" dirty="0">
              <a:solidFill>
                <a:srgbClr val="00B05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4000496" y="3500438"/>
            <a:ext cx="71438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3500430" y="3643314"/>
            <a:ext cx="1214446" cy="714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4000496" y="3786190"/>
            <a:ext cx="714380" cy="14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Дизайн-Проект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рапеция 9"/>
          <p:cNvSpPr/>
          <p:nvPr/>
        </p:nvSpPr>
        <p:spPr>
          <a:xfrm rot="6803996">
            <a:off x="4282358" y="4398288"/>
            <a:ext cx="614329" cy="32655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828800">
            <a:off x="4854783" y="4444070"/>
            <a:ext cx="397975" cy="64521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200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1071546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Молодежного сквера «Единство»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643445"/>
            <a:ext cx="2110385" cy="17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Skamej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286388"/>
            <a:ext cx="1508931" cy="1241479"/>
          </a:xfrm>
          <a:prstGeom prst="rect">
            <a:avLst/>
          </a:prstGeom>
        </p:spPr>
      </p:pic>
      <p:pic>
        <p:nvPicPr>
          <p:cNvPr id="11" name="Рисунок 10" descr="ур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5286388"/>
            <a:ext cx="815176" cy="1254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рапеция 9"/>
          <p:cNvSpPr/>
          <p:nvPr/>
        </p:nvSpPr>
        <p:spPr>
          <a:xfrm rot="6803996">
            <a:off x="4282358" y="4398288"/>
            <a:ext cx="614329" cy="32655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6828800">
            <a:off x="4854783" y="4444070"/>
            <a:ext cx="397975" cy="64521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1071546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Входная группа Молодежного сквера «Единство»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265746" cy="429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451</TotalTime>
  <Words>156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Администрация Кривошеинского района</vt:lpstr>
      <vt:lpstr>Пояснительная записка</vt:lpstr>
      <vt:lpstr>Предложения жителей по благоустройству открытого общественного пространства, молодежный сквер «Единство»</vt:lpstr>
      <vt:lpstr>Слайд 4</vt:lpstr>
      <vt:lpstr>Слайд 5</vt:lpstr>
      <vt:lpstr>Слайд 6</vt:lpstr>
      <vt:lpstr>Слайд 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ZamGochs</cp:lastModifiedBy>
  <cp:revision>52</cp:revision>
  <dcterms:created xsi:type="dcterms:W3CDTF">2017-04-25T06:26:58Z</dcterms:created>
  <dcterms:modified xsi:type="dcterms:W3CDTF">2017-06-19T11:31:49Z</dcterms:modified>
</cp:coreProperties>
</file>