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1" r:id="rId4"/>
    <p:sldId id="272" r:id="rId5"/>
    <p:sldId id="273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5374B-90A7-4F90-AFF9-8EF19195034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915374B-90A7-4F90-AFF9-8EF19195034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92990D-5E2C-4BB6-AA94-EC16C1F32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ksil.com/ksil-game/kachalkibalansiry/004102/" TargetMode="External"/><Relationship Id="rId7" Type="http://schemas.openxmlformats.org/officeDocument/2006/relationships/hyperlink" Target="http://ksil.com/ksil-game/pesochnicy/004243/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://ksil.com/ksil-sport/detskie_sportivnye_kompleksy_dlya_mladshej_vozrastnoj_gruppy/006723/" TargetMode="External"/><Relationship Id="rId5" Type="http://schemas.openxmlformats.org/officeDocument/2006/relationships/hyperlink" Target="http://ksil.com/ksil-sport/detskie_sportivnye_kompleksy_dlya_mladshej_vozrastnoj_gruppy/006311/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ksil.com/ksil-sport/detskie_sportivnye_kompleksy_dlya_mladshej_vozrastnoj_gruppy/00673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6429388" cy="428628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Администрация Кривошеинского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3932" y="642918"/>
            <a:ext cx="1900068" cy="1571636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Утвержден:</a:t>
            </a:r>
          </a:p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Протоколом № 1</a:t>
            </a:r>
          </a:p>
          <a:p>
            <a:pPr algn="l"/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от « 11  » мая  2018  схода </a:t>
            </a:r>
            <a:r>
              <a:rPr lang="ru-RU" sz="1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12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57554" y="1785926"/>
            <a:ext cx="5105400" cy="5072074"/>
          </a:xfrm>
          <a:prstGeom prst="rect">
            <a:avLst/>
          </a:prstGeom>
        </p:spPr>
        <p:txBody>
          <a:bodyPr vert="horz" lIns="45720" tIns="0" rIns="45720" bIns="0" anchor="t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МУНИЦИПАЛЬНАЯ</a:t>
            </a:r>
            <a:r>
              <a:rPr kumimoji="0" lang="ru-RU" sz="2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ПРОГРАММА</a:t>
            </a: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на территории Кривошеинского района на 2018-2022 годы» </a:t>
            </a: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Выполнение работ по установке МАФ и ограждения детской площадки на центральной площади микрорайона индивидуальной застройки Березовый с. Кривошеино</a:t>
            </a: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с. Кривошеино 2018 </a:t>
            </a:r>
            <a:endParaRPr kumimoji="0" lang="ru-RU" sz="4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Кривошеинский рай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771525" cy="100965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038600" y="428604"/>
            <a:ext cx="5105400" cy="68102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</a:t>
            </a:r>
            <a:endParaRPr kumimoji="0" lang="ru-RU" sz="1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501090" cy="60863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524752" cy="535785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территории с. Кривошеино имеется ряд общественных пространств активно посещаемыми жителями, в том числе: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хвойный парк, набережная реки Обь, скверы, площади, детские игровые и спортивные площадки. 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В целях поддержания указанных территорий в надлежащем состоянии ежегодно все объекты содержатся за счет муниципального образования. Однако часть объектов  требует проведения капитального и текущего  ремонта. В связи с изложенным, с учетом мнения жителей микрорайона индивидуальной застройки Березовый с. Кривошеино было принято решение о переносе детской площадки сформированной жителями микрорайона на центральную площадку, установив при этом дополнительные элементы и ограждение.  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В настоящее время детская площадка расположена на неудачном месте, в ходе застройки домов, свободный доступ к ней был ограничен. В связи с чем расположенные на ней игровые элементы приобретенные за счет жителей микрорайона решено перенести на центральную площадку микрорайона. На центральной площадке дополнительно необходимо выполнить ряд работ, которые повысят привлекательность  и безопасность площадки.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Предложения жителей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11680"/>
            <a:ext cx="7239000" cy="4346278"/>
          </a:xfrm>
        </p:spPr>
        <p:txBody>
          <a:bodyPr/>
          <a:lstStyle/>
          <a:p>
            <a:pPr>
              <a:buClr>
                <a:schemeClr val="accent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Перенести имеющиеся игровые элементы на центральную площадку микрорайона;</a:t>
            </a:r>
          </a:p>
          <a:p>
            <a:pPr>
              <a:buClr>
                <a:schemeClr val="accent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Провести работы по планировке площадки;</a:t>
            </a:r>
          </a:p>
          <a:p>
            <a:pPr>
              <a:buClr>
                <a:schemeClr val="accent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Осуществить работы по отсыпке площадки песком;</a:t>
            </a:r>
          </a:p>
          <a:p>
            <a:pPr>
              <a:buClr>
                <a:schemeClr val="accent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Установить ограждение (предложение жителей за их счет).</a:t>
            </a:r>
          </a:p>
          <a:p>
            <a:pPr>
              <a:buClr>
                <a:schemeClr val="accent4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установка МАФ.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85728"/>
            <a:ext cx="7667628" cy="121444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Схема</a:t>
            </a:r>
            <a:r>
              <a:rPr kumimoji="0" lang="ru-RU" sz="24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расположения детской площадки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563888" y="4149080"/>
            <a:ext cx="72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6" idx="3"/>
          </p:cNvCxnSpPr>
          <p:nvPr/>
        </p:nvCxnSpPr>
        <p:spPr>
          <a:xfrm flipV="1">
            <a:off x="3635896" y="3573016"/>
            <a:ext cx="1296144" cy="598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788024" y="2852936"/>
            <a:ext cx="15121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размещения детской площадки</a:t>
            </a:r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275856" y="2276872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635896" y="2276872"/>
            <a:ext cx="72008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707904" y="2276872"/>
            <a:ext cx="64807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3968" y="1988840"/>
            <a:ext cx="15121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Микрорайон индивидуальной застройки Березовый</a:t>
            </a:r>
          </a:p>
          <a:p>
            <a:endParaRPr lang="ru-RU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Центральная площадка до проведения работ </a:t>
            </a:r>
            <a:endParaRPr lang="ru-RU" dirty="0"/>
          </a:p>
        </p:txBody>
      </p:sp>
      <p:pic>
        <p:nvPicPr>
          <p:cNvPr id="4" name="Содержимое 3" descr="C:\Users\USER\Desktop\фото площадка\IMAG37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978" y="2358029"/>
            <a:ext cx="5939444" cy="335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85728"/>
            <a:ext cx="7667628" cy="71438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Дизайн-Проект</a:t>
            </a: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5720" y="1071546"/>
            <a:ext cx="7667628" cy="71438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E:\DSC_0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98" y="1196752"/>
            <a:ext cx="8014203" cy="5328592"/>
          </a:xfrm>
          <a:prstGeom prst="rect">
            <a:avLst/>
          </a:prstGeom>
          <a:noFill/>
        </p:spPr>
      </p:pic>
      <p:pic>
        <p:nvPicPr>
          <p:cNvPr id="18" name="Рисунок 17" descr="004102 - Качалка-балансир малая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653136"/>
            <a:ext cx="192973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6311 - Детский игровой комплекс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933056"/>
            <a:ext cx="1987171" cy="19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4243 - Песочница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4869160"/>
            <a:ext cx="15121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06730 - Лиана средняя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4725144"/>
            <a:ext cx="15841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06723 - Спираль вертикальная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3212976"/>
            <a:ext cx="16561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631</TotalTime>
  <Words>111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Администрация Кривошеинского района</vt:lpstr>
      <vt:lpstr>Пояснительная записка</vt:lpstr>
      <vt:lpstr>Предложения жителей</vt:lpstr>
      <vt:lpstr>Слайд 4</vt:lpstr>
      <vt:lpstr>Центральная площадка до проведения работ </vt:lpstr>
      <vt:lpstr>Слайд 6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65</cp:revision>
  <dcterms:created xsi:type="dcterms:W3CDTF">2017-04-25T06:26:58Z</dcterms:created>
  <dcterms:modified xsi:type="dcterms:W3CDTF">2018-05-14T07:12:55Z</dcterms:modified>
</cp:coreProperties>
</file>