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73" r:id="rId4"/>
    <p:sldId id="274" r:id="rId5"/>
    <p:sldId id="275" r:id="rId6"/>
    <p:sldId id="270" r:id="rId7"/>
    <p:sldId id="271" r:id="rId8"/>
    <p:sldId id="27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83DDB-7162-42F1-80D0-2C9D6BFA16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A89FD-DDA2-4172-B281-1F0DFD0C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A89FD-DDA2-4172-B281-1F0DFD0CD6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429388" cy="42862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Кривошеинского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3932" y="642918"/>
            <a:ext cx="1900068" cy="15716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Утвержден: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Кривошеинского сельского поселения от 02.04.2018 №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40 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Согласовано с представителем МКД</a:t>
            </a:r>
            <a:endParaRPr lang="ru-RU" sz="1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1785926"/>
            <a:ext cx="5105400" cy="5072074"/>
          </a:xfrm>
          <a:prstGeom prst="rect">
            <a:avLst/>
          </a:prstGeom>
        </p:spPr>
        <p:txBody>
          <a:bodyPr vert="horz" lIns="45720" tIns="0" rIns="45720" bIns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МУНИЦИПАЛЬНАЯ</a:t>
            </a:r>
            <a:r>
              <a:rPr kumimoji="0" lang="ru-RU" sz="2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ПРОГРАММА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Кривошеинского района на 2018-2022 годы» 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Ремонт дворовой </a:t>
            </a: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территории многоквартирного дома по ул. Октябрьская, 26, в с. Кривошеино, Кривошеинского района, Томской области</a:t>
            </a:r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с. Кривошеино 2018 </a:t>
            </a: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Кривошеин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771525" cy="1009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1026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38600" y="428604"/>
            <a:ext cx="5105400" cy="68102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endParaRPr kumimoji="0" lang="ru-RU" sz="1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7929618" cy="5169876"/>
          </a:xfrm>
        </p:spPr>
        <p:txBody>
          <a:bodyPr>
            <a:normAutofit fontScale="62500" lnSpcReduction="20000"/>
          </a:bodyPr>
          <a:lstStyle/>
          <a:p>
            <a:pPr marL="273050" indent="2698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Многоквартирный дом №26 по ул. Октябрьская располагается в центре с. Кривошеино. Формирование дворовой территории дома выполнялось в период строительства и имеет свои особенности. За период эксплуатации асфальтовое покрытие разрушено, на проезжей части образовались выбоины.</a:t>
            </a:r>
          </a:p>
          <a:p>
            <a:pPr marL="273050" indent="2698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принятых решений по благоустройству территории.</a:t>
            </a:r>
          </a:p>
          <a:p>
            <a:pPr marL="273050" indent="2698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благоустройства территории разработан с учетом сложившегося годами обустройства придомовой территории и учитывает минимальные потребности жителей этого дома. Для решения задач и достижения поставленных целей предполагается реализовать мероприятия по благоустройству дворовой территории, а именно: осуществить ремонт асфальтового покрытия дворового проезда и восстановить щебеночное покрытие выезда на ул. Октябрьская. </a:t>
            </a:r>
          </a:p>
          <a:p>
            <a:pPr marL="273050" indent="2698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Асфальтирование придомовой территории – это один из самых востребованных способов благоустройства территории многоквартирного дома. Асфальтобетонная смесь имеет высокую прочность и устойчивость к влаге и заморозкам, способность продолжительно выдерживать транспортные нагрузки. Асфальтовое покрытие – это экономически оптимальный вариант обустройства территории. Стоимость материала и работ сравнительно невысока. Работы по асфальтированию занимают гораздо меньше времени, чем бетонирование или укладка плитки. Ремонтные работы ,в случае разрушения покрытия, выполняются значительно легче, чем с другим твердым покрытием.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Цель проекта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2698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работ по благоустройству дворовой территории с обеспечением доступности для передвижения жителей дома. Способствовать развитию добрососедских отношений, прививать любовь у подрастающего поколения к своему дому и своей стране.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b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Сохранение и поддержание жизнеобеспечения жителей;</a:t>
            </a:r>
          </a:p>
          <a:p>
            <a:r>
              <a:rPr lang="ru-RU" dirty="0" smtClean="0"/>
              <a:t>Повышение качества жизни населения в многоквартирных домах;</a:t>
            </a:r>
          </a:p>
          <a:p>
            <a:r>
              <a:rPr lang="ru-RU" dirty="0" smtClean="0"/>
              <a:t>Создание условий для эксплуатации жилого дома и прилегающей территории;</a:t>
            </a:r>
          </a:p>
          <a:p>
            <a:r>
              <a:rPr lang="ru-RU" dirty="0" smtClean="0"/>
              <a:t>Формирование эстетического облика придомовой территории.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Планируемые результаты реализации проекта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Сформируется эстетический образ двора многоквартирного дома;</a:t>
            </a:r>
          </a:p>
          <a:p>
            <a:r>
              <a:rPr lang="ru-RU" dirty="0" smtClean="0"/>
              <a:t>Повысится уровень жизни населения;</a:t>
            </a:r>
          </a:p>
          <a:p>
            <a:r>
              <a:rPr lang="ru-RU" dirty="0" smtClean="0"/>
              <a:t>Станут более развитыми формы партнерства между муниципальным образованием и собственниками многоквартирного дома;</a:t>
            </a:r>
          </a:p>
          <a:p>
            <a:r>
              <a:rPr lang="ru-RU" dirty="0" smtClean="0"/>
              <a:t>Сформируется актив МКД и всего населенного пункта.</a:t>
            </a:r>
          </a:p>
          <a:p>
            <a:pPr marL="0" algn="just">
              <a:buNone/>
            </a:pPr>
            <a:r>
              <a:rPr lang="ru-RU" dirty="0" smtClean="0"/>
              <a:t>Реализация проекта по благоустройству территории дома позволит создать максимально благоприятные условия для проживания людей.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благоустройство дворовой территории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Благоустройство дворовой территории одного многоквартирного дома в с. Кривошеино;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Устройство выравнивающего слоя из асфальтобетонной смеси вручную на площади – 228 м.кв.;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Восстановление подстилающих и выравнивающих слоев оснований: из щебня подъезда к жилому дому.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благоустройства дворовой территории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2162" r="14696" b="6757"/>
          <a:stretch>
            <a:fillRect/>
          </a:stretch>
        </p:blipFill>
        <p:spPr bwMode="auto">
          <a:xfrm>
            <a:off x="467544" y="1628800"/>
            <a:ext cx="72728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2564904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cap="small" dirty="0" smtClean="0">
                <a:solidFill>
                  <a:srgbClr val="FF0000"/>
                </a:solidFill>
              </a:rPr>
              <a:t>С. Кривошеино, ул. Октябрьская, 26</a:t>
            </a:r>
            <a:endParaRPr lang="ru-RU" sz="1100" cap="small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19872" y="2924944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995936" y="3861048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923928" y="3717032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987824" y="3717032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059832" y="3861048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87824" y="4221088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9992" y="314096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Подъезд к МКД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2"/>
          </p:cNvCxnSpPr>
          <p:nvPr/>
        </p:nvCxnSpPr>
        <p:spPr>
          <a:xfrm flipH="1">
            <a:off x="4427984" y="3402578"/>
            <a:ext cx="720080" cy="746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15616" y="371703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Дворовая территория 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979712" y="4005064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благоустройства дворовой территории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Дворовый проезд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429000"/>
            <a:ext cx="1656184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700808"/>
            <a:ext cx="288032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780928"/>
            <a:ext cx="3096344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140968"/>
            <a:ext cx="1080120" cy="3096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4005064"/>
            <a:ext cx="216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157192"/>
            <a:ext cx="216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1008"/>
            <a:ext cx="720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797152"/>
            <a:ext cx="720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52120" y="24928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Ул. Октябрьская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436096" y="270892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24128" y="4509120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Дом 26</a:t>
            </a:r>
            <a:endParaRPr lang="ru-RU" sz="12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004048" y="4725144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7704" y="1988840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520" y="321297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лавочка</a:t>
            </a:r>
            <a:endParaRPr lang="ru-R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479715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лавочка</a:t>
            </a:r>
            <a:endParaRPr lang="ru-RU" sz="1100" dirty="0"/>
          </a:p>
        </p:txBody>
      </p:sp>
      <p:cxnSp>
        <p:nvCxnSpPr>
          <p:cNvPr id="27" name="Прямая со стрелкой 26"/>
          <p:cNvCxnSpPr>
            <a:stCxn id="24" idx="2"/>
          </p:cNvCxnSpPr>
          <p:nvPr/>
        </p:nvCxnSpPr>
        <p:spPr>
          <a:xfrm>
            <a:off x="719572" y="3474586"/>
            <a:ext cx="828092" cy="24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3"/>
          </p:cNvCxnSpPr>
          <p:nvPr/>
        </p:nvCxnSpPr>
        <p:spPr>
          <a:xfrm>
            <a:off x="1115616" y="4927957"/>
            <a:ext cx="432048" cy="13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868144" y="5373216"/>
            <a:ext cx="43204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573325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530120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асфальт</a:t>
            </a:r>
          </a:p>
          <a:p>
            <a:endParaRPr lang="ru-RU" sz="1000" dirty="0" smtClean="0"/>
          </a:p>
          <a:p>
            <a:r>
              <a:rPr lang="ru-RU" sz="1000" dirty="0" smtClean="0"/>
              <a:t>щебень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о дворы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25448"/>
            <a:ext cx="7239000" cy="481028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дворовая территория до 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071810"/>
            <a:ext cx="8143932" cy="364333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Имеются множественные трещины асфальтового покрытия;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Сломаны скамейки</a:t>
            </a:r>
            <a:r>
              <a:rPr kumimoji="0" lang="ru-RU" sz="1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E:\флешка\20180307_095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5" y="857250"/>
            <a:ext cx="7900370" cy="502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1034</TotalTime>
  <Words>449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Администрация Кривошеинского района</vt:lpstr>
      <vt:lpstr>Пояснительная записка</vt:lpstr>
      <vt:lpstr>Цель проекта</vt:lpstr>
      <vt:lpstr> Задачи проекта </vt:lpstr>
      <vt:lpstr>Планируемые результаты реализации проекта</vt:lpstr>
      <vt:lpstr>благоустройство дворовой территории</vt:lpstr>
      <vt:lpstr>Схема благоустройства дворовой территории</vt:lpstr>
      <vt:lpstr>Схема благоустройства дворовой территории</vt:lpstr>
      <vt:lpstr>дворовая территория до ремонта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109</cp:revision>
  <dcterms:created xsi:type="dcterms:W3CDTF">2017-04-25T06:26:58Z</dcterms:created>
  <dcterms:modified xsi:type="dcterms:W3CDTF">2018-04-11T09:11:09Z</dcterms:modified>
</cp:coreProperties>
</file>