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0" r:id="rId4"/>
    <p:sldId id="265" r:id="rId5"/>
    <p:sldId id="271" r:id="rId6"/>
    <p:sldId id="269" r:id="rId7"/>
    <p:sldId id="266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915374B-90A7-4F90-AFF9-8EF191950341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15374B-90A7-4F90-AFF9-8EF191950341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15374B-90A7-4F90-AFF9-8EF191950341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25000">
              <a:srgbClr val="21D6E0"/>
            </a:gs>
            <a:gs pos="75000">
              <a:srgbClr val="0087E6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915374B-90A7-4F90-AFF9-8EF191950341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25000">
              <a:srgbClr val="21D6E0"/>
            </a:gs>
            <a:gs pos="75000">
              <a:srgbClr val="0087E6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214290"/>
            <a:ext cx="6429388" cy="428628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Администрация Кривошеинского 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43932" y="642918"/>
            <a:ext cx="1900068" cy="1571636"/>
          </a:xfrm>
        </p:spPr>
        <p:txBody>
          <a:bodyPr>
            <a:normAutofit/>
          </a:bodyPr>
          <a:lstStyle/>
          <a:p>
            <a:pPr algn="l"/>
            <a:r>
              <a:rPr lang="ru-RU" sz="1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Утвержден:</a:t>
            </a:r>
          </a:p>
          <a:p>
            <a:pPr algn="l"/>
            <a:r>
              <a:rPr lang="ru-RU" sz="1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Протоколом №2</a:t>
            </a:r>
          </a:p>
          <a:p>
            <a:pPr algn="l"/>
            <a:r>
              <a:rPr lang="ru-RU" sz="1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от «29»   июня  2017  заседания комиссии</a:t>
            </a:r>
            <a:endParaRPr lang="ru-RU" sz="12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57554" y="1785926"/>
            <a:ext cx="5105400" cy="5072074"/>
          </a:xfrm>
          <a:prstGeom prst="rect">
            <a:avLst/>
          </a:prstGeom>
        </p:spPr>
        <p:txBody>
          <a:bodyPr vert="horz" lIns="45720" tIns="0" rIns="45720" bIns="0" anchor="t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МУНИЦИПАЛЬНАЯ</a:t>
            </a:r>
            <a:r>
              <a:rPr kumimoji="0" lang="ru-RU" sz="28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ПРОГРАММА</a:t>
            </a:r>
          </a:p>
          <a:p>
            <a:pPr algn="ctr"/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 на территории Кривошеинского района» </a:t>
            </a: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Ремонт дворовых территорий в муниципальном образовании </a:t>
            </a:r>
            <a:r>
              <a:rPr lang="ru-RU" sz="16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Кривошеинский</a:t>
            </a:r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район по адресам:</a:t>
            </a:r>
          </a:p>
          <a:p>
            <a:pPr algn="ctr"/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с. Кривошеино, ул. Комсомольская 2, ул.Коммунистическая 47, ул.Коммунистическая 49</a:t>
            </a:r>
          </a:p>
          <a:p>
            <a:pPr algn="ctr"/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(с изменениями от 30 ноября 2017г.)</a:t>
            </a: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с. Кривошеино 2017 </a:t>
            </a:r>
            <a:endParaRPr kumimoji="0" lang="ru-RU" sz="42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Кривошеинский рай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714356"/>
            <a:ext cx="771525" cy="1009650"/>
          </a:xfrm>
          <a:prstGeom prst="rect">
            <a:avLst/>
          </a:prstGeom>
          <a:noFill/>
        </p:spPr>
      </p:pic>
      <p:pic>
        <p:nvPicPr>
          <p:cNvPr id="9" name="Содержимое 7" descr="1-222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57628"/>
            <a:ext cx="3160144" cy="18399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71612"/>
            <a:ext cx="310269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038600" y="428604"/>
            <a:ext cx="5105400" cy="68102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</a:t>
            </a:r>
            <a:endParaRPr kumimoji="0" lang="ru-RU" sz="1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7929618" cy="5169876"/>
          </a:xfrm>
        </p:spPr>
        <p:txBody>
          <a:bodyPr>
            <a:normAutofit fontScale="85000" lnSpcReduction="20000"/>
          </a:bodyPr>
          <a:lstStyle/>
          <a:p>
            <a:pPr marL="273050" indent="269875">
              <a:buNone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 с. Кривошеино проживает 5348 человек,  из них 1210 человек проживает в 43 благоустроенных многоквартирных домах (далее - МКД). 14 дворовых территорий многоквартирных домов требует выполнения благоустройства. </a:t>
            </a:r>
          </a:p>
          <a:p>
            <a:pPr>
              <a:buNone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	    Граждане, проживающие в МКД, ежегодно самостоятельно выполняют срочный ремонт скамеек, оград, однако на ремонт асфальтобетонного покрытия двора средств у граждан нет. При общественном обсуждении заявлений были предложены дворовые территории, требующие первоочередного ремонта. В домах, к которым относятся данные территории,  непосредственно проживает 104 человека. Для комплексности проводимых работ, наряду с ремонтом дворовых территорий Администрацией Кривошеинского сельского поселения в июле 2017 г. будет проводиться ремонт дороги ул. Коммунистической (перед домами ул. Коммунистическая 47 и 49). 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благоустройство дворовых территорий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Благоустройство дворовых территорий трех многоквартирных домов в с. Кривошеино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Выравнивание подстилающих слоев, укладка асфальтобетонного покрытия дворовых территорий – 1074 м.кв.;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Подсыпка и укрепление обочин песчано-гравийной смесью;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Установка скамеек и урн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Установка контейнеров ТКО;</a:t>
            </a:r>
            <a:endParaRPr lang="ru-RU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Ремонт элементов освещения дворовых территорий, многоквартирных домов;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Спил тополя во дворе многоквартирных домов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8058206" cy="503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с одним скругленным углом 4"/>
          <p:cNvSpPr/>
          <p:nvPr/>
        </p:nvSpPr>
        <p:spPr>
          <a:xfrm>
            <a:off x="5143504" y="2000240"/>
            <a:ext cx="2428892" cy="642942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благоустройство дворовых территорий</a:t>
            </a:r>
            <a:endParaRPr lang="ru-RU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3214686"/>
            <a:ext cx="142876" cy="571504"/>
          </a:xfrm>
          <a:prstGeom prst="rect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3714752"/>
            <a:ext cx="142876" cy="1071570"/>
          </a:xfrm>
          <a:prstGeom prst="rect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3571876"/>
            <a:ext cx="71438" cy="357190"/>
          </a:xfrm>
          <a:prstGeom prst="rect">
            <a:avLst/>
          </a:prstGeom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4214818"/>
            <a:ext cx="71438" cy="500066"/>
          </a:xfrm>
          <a:prstGeom prst="rect">
            <a:avLst/>
          </a:prstGeom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3821901" y="2678901"/>
            <a:ext cx="1500198" cy="1428760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Схема благоустройства дворовых территорий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3050" t="25532" r="37057" b="20567"/>
          <a:stretch>
            <a:fillRect/>
          </a:stretch>
        </p:blipFill>
        <p:spPr bwMode="auto">
          <a:xfrm>
            <a:off x="1071538" y="1428736"/>
            <a:ext cx="6113589" cy="516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с одним скругленным углом 4"/>
          <p:cNvSpPr/>
          <p:nvPr/>
        </p:nvSpPr>
        <p:spPr>
          <a:xfrm>
            <a:off x="1142976" y="3929066"/>
            <a:ext cx="2428892" cy="642942"/>
          </a:xfrm>
          <a:prstGeom prst="round1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благоустройство дворовых территорий</a:t>
            </a:r>
            <a:endParaRPr lang="ru-RU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2428868"/>
            <a:ext cx="142876" cy="1285884"/>
          </a:xfrm>
          <a:prstGeom prst="rect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3643314"/>
            <a:ext cx="142876" cy="1428760"/>
          </a:xfrm>
          <a:prstGeom prst="rect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3000372"/>
            <a:ext cx="45719" cy="714380"/>
          </a:xfrm>
          <a:prstGeom prst="rect">
            <a:avLst/>
          </a:prstGeom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4214818"/>
            <a:ext cx="71438" cy="1214446"/>
          </a:xfrm>
          <a:prstGeom prst="rect">
            <a:avLst/>
          </a:prstGeom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214546" y="3143248"/>
            <a:ext cx="1285884" cy="714380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Схема благоустройства дворовых территорий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4357686" y="3714752"/>
            <a:ext cx="36000" cy="108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643306" y="3929066"/>
            <a:ext cx="571504" cy="214314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 flipH="1">
            <a:off x="4714876" y="4286256"/>
            <a:ext cx="36000" cy="108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3428992" y="2357430"/>
            <a:ext cx="36000" cy="108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3929058" y="3214686"/>
            <a:ext cx="133352" cy="46086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4857752" y="5286388"/>
            <a:ext cx="133352" cy="46086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357686" y="3786190"/>
            <a:ext cx="39600" cy="39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одним скругленным углом 21"/>
          <p:cNvSpPr/>
          <p:nvPr/>
        </p:nvSpPr>
        <p:spPr>
          <a:xfrm>
            <a:off x="5214942" y="2357430"/>
            <a:ext cx="2428892" cy="642942"/>
          </a:xfrm>
          <a:prstGeom prst="round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Ремонт скамеек, места установки</a:t>
            </a:r>
            <a:endParaRPr lang="ru-RU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одним скругленным углом 22"/>
          <p:cNvSpPr/>
          <p:nvPr/>
        </p:nvSpPr>
        <p:spPr>
          <a:xfrm>
            <a:off x="2071670" y="5429264"/>
            <a:ext cx="2214578" cy="642942"/>
          </a:xfrm>
          <a:prstGeom prst="round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Ремонт урны, место установки</a:t>
            </a:r>
            <a:endParaRPr lang="ru-RU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>
            <a:off x="3571868" y="2428868"/>
            <a:ext cx="1500198" cy="21431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4071934" y="2786058"/>
            <a:ext cx="1000132" cy="35719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4464843" y="3036091"/>
            <a:ext cx="714380" cy="64294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 flipH="1" flipV="1">
            <a:off x="3606793" y="4321181"/>
            <a:ext cx="1216034" cy="42862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4357686" y="3786190"/>
            <a:ext cx="1928826" cy="78581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4500562" y="3357562"/>
            <a:ext cx="1214446" cy="64294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то дворы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25448"/>
            <a:ext cx="7239000" cy="4810280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дворовая территория до ремонта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3071810"/>
            <a:ext cx="8143932" cy="3643338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Имеются множественные трещины асфальтового покрытия;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baseline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Сломаны скамейки</a:t>
            </a:r>
            <a:r>
              <a:rPr kumimoji="0" lang="ru-RU" sz="16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1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 дворы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92696"/>
            <a:ext cx="6829444" cy="5420429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дворовая территория до ремонта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643290"/>
            <a:ext cx="8143932" cy="3071858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Имеются множественные трещины асфальтового покрытия;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baseline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Сломаны скамейки</a:t>
            </a:r>
            <a:r>
              <a:rPr kumimoji="0" lang="ru-RU" sz="16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1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дворовая территория до ремонта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643290"/>
            <a:ext cx="8143932" cy="321471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baseline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сломаны скамейки;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Содержимое 6" descr="IMG_20170619_1455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012408" cy="45093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588</TotalTime>
  <Words>190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Администрация Кривошеинского района</vt:lpstr>
      <vt:lpstr>Пояснительная записка</vt:lpstr>
      <vt:lpstr>благоустройство дворовых территорий</vt:lpstr>
      <vt:lpstr>Схема благоустройства дворовых территорий</vt:lpstr>
      <vt:lpstr>Схема благоустройства дворовых территорий</vt:lpstr>
      <vt:lpstr>дворовая территория до ремонта</vt:lpstr>
      <vt:lpstr>дворовая территория до ремонта</vt:lpstr>
      <vt:lpstr>дворовая территория до ремонта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62</cp:revision>
  <dcterms:created xsi:type="dcterms:W3CDTF">2017-04-25T06:26:58Z</dcterms:created>
  <dcterms:modified xsi:type="dcterms:W3CDTF">2018-01-12T03:41:16Z</dcterms:modified>
</cp:coreProperties>
</file>